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87" r:id="rId2"/>
    <p:sldId id="525" r:id="rId3"/>
    <p:sldId id="393" r:id="rId4"/>
    <p:sldId id="267" r:id="rId5"/>
    <p:sldId id="399" r:id="rId6"/>
    <p:sldId id="327" r:id="rId7"/>
    <p:sldId id="402" r:id="rId8"/>
    <p:sldId id="448" r:id="rId9"/>
    <p:sldId id="417" r:id="rId10"/>
    <p:sldId id="397" r:id="rId11"/>
    <p:sldId id="398" r:id="rId12"/>
    <p:sldId id="403" r:id="rId13"/>
    <p:sldId id="408" r:id="rId14"/>
    <p:sldId id="328" r:id="rId15"/>
    <p:sldId id="505" r:id="rId16"/>
    <p:sldId id="540" r:id="rId17"/>
    <p:sldId id="541" r:id="rId18"/>
    <p:sldId id="542" r:id="rId19"/>
    <p:sldId id="543" r:id="rId20"/>
    <p:sldId id="569" r:id="rId21"/>
    <p:sldId id="570" r:id="rId22"/>
    <p:sldId id="571" r:id="rId23"/>
    <p:sldId id="544" r:id="rId24"/>
    <p:sldId id="545" r:id="rId25"/>
    <p:sldId id="546" r:id="rId26"/>
    <p:sldId id="547" r:id="rId27"/>
    <p:sldId id="548" r:id="rId28"/>
    <p:sldId id="549" r:id="rId29"/>
    <p:sldId id="550" r:id="rId30"/>
    <p:sldId id="551" r:id="rId31"/>
    <p:sldId id="553" r:id="rId32"/>
    <p:sldId id="555" r:id="rId33"/>
    <p:sldId id="561" r:id="rId34"/>
    <p:sldId id="562" r:id="rId35"/>
    <p:sldId id="563" r:id="rId36"/>
    <p:sldId id="564" r:id="rId37"/>
    <p:sldId id="565" r:id="rId38"/>
    <p:sldId id="566" r:id="rId39"/>
    <p:sldId id="567" r:id="rId40"/>
    <p:sldId id="568" r:id="rId41"/>
    <p:sldId id="558" r:id="rId42"/>
    <p:sldId id="559" r:id="rId43"/>
    <p:sldId id="572" r:id="rId44"/>
    <p:sldId id="573" r:id="rId45"/>
    <p:sldId id="574" r:id="rId46"/>
    <p:sldId id="575" r:id="rId47"/>
    <p:sldId id="576" r:id="rId48"/>
    <p:sldId id="577" r:id="rId49"/>
    <p:sldId id="578" r:id="rId50"/>
    <p:sldId id="579" r:id="rId51"/>
    <p:sldId id="580" r:id="rId52"/>
    <p:sldId id="581" r:id="rId53"/>
    <p:sldId id="582" r:id="rId54"/>
    <p:sldId id="583" r:id="rId55"/>
    <p:sldId id="584" r:id="rId56"/>
    <p:sldId id="585" r:id="rId57"/>
    <p:sldId id="586" r:id="rId58"/>
    <p:sldId id="587" r:id="rId59"/>
    <p:sldId id="588" r:id="rId60"/>
    <p:sldId id="560" r:id="rId61"/>
    <p:sldId id="590" r:id="rId62"/>
    <p:sldId id="528" r:id="rId63"/>
    <p:sldId id="529" r:id="rId64"/>
    <p:sldId id="530" r:id="rId65"/>
    <p:sldId id="531" r:id="rId66"/>
    <p:sldId id="532" r:id="rId67"/>
    <p:sldId id="533" r:id="rId68"/>
    <p:sldId id="538" r:id="rId69"/>
    <p:sldId id="534" r:id="rId70"/>
    <p:sldId id="535" r:id="rId71"/>
    <p:sldId id="536" r:id="rId72"/>
    <p:sldId id="537" r:id="rId73"/>
    <p:sldId id="388" r:id="rId74"/>
    <p:sldId id="514" r:id="rId7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66FF"/>
    <a:srgbClr val="008000"/>
    <a:srgbClr val="EFEF0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85" autoAdjust="0"/>
    <p:restoredTop sz="80071" autoAdjust="0"/>
  </p:normalViewPr>
  <p:slideViewPr>
    <p:cSldViewPr>
      <p:cViewPr varScale="1">
        <p:scale>
          <a:sx n="70" d="100"/>
          <a:sy n="70" d="100"/>
        </p:scale>
        <p:origin x="-13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4" d="100"/>
        <a:sy n="64" d="100"/>
      </p:scale>
      <p:origin x="0" y="0"/>
    </p:cViewPr>
  </p:sorterViewPr>
  <p:notesViewPr>
    <p:cSldViewPr>
      <p:cViewPr varScale="1">
        <p:scale>
          <a:sx n="54" d="100"/>
          <a:sy n="54" d="100"/>
        </p:scale>
        <p:origin x="-283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3.xml.rels><?xml version="1.0" encoding="UTF-8" standalone="yes"?>
<Relationships xmlns="http://schemas.openxmlformats.org/package/2006/relationships"><Relationship Id="rId1" Type="http://schemas.openxmlformats.org/officeDocument/2006/relationships/image" Target="../media/image36.png"/></Relationships>
</file>

<file path=ppt/diagrams/_rels/data4.xml.rels><?xml version="1.0" encoding="UTF-8" standalone="yes"?>
<Relationships xmlns="http://schemas.openxmlformats.org/package/2006/relationships"><Relationship Id="rId1" Type="http://schemas.openxmlformats.org/officeDocument/2006/relationships/image" Target="../media/image37.png"/></Relationships>
</file>

<file path=ppt/diagrams/_rels/data5.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5E196-077A-4E88-9F37-0F951CA5AA41}" type="doc">
      <dgm:prSet loTypeId="urn:microsoft.com/office/officeart/2005/8/layout/hProcess4" loCatId="process" qsTypeId="urn:microsoft.com/office/officeart/2005/8/quickstyle/3d2" qsCatId="3D" csTypeId="urn:microsoft.com/office/officeart/2005/8/colors/colorful1#3" csCatId="colorful" phldr="1"/>
      <dgm:spPr/>
      <dgm:t>
        <a:bodyPr/>
        <a:lstStyle/>
        <a:p>
          <a:endParaRPr lang="en-US"/>
        </a:p>
      </dgm:t>
    </dgm:pt>
    <dgm:pt modelId="{90CDD194-720C-4984-9172-23C4CA9C2E06}">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smtClean="0"/>
            <a:t>Survive the Earthquake</a:t>
          </a:r>
          <a:endParaRPr lang="en-US" sz="2800" b="1" dirty="0"/>
        </a:p>
      </dgm:t>
    </dgm:pt>
    <dgm:pt modelId="{4CBBA8D7-326A-4879-8C20-35241B62F3C4}" type="parTrans" cxnId="{FD5AF5D8-B81E-48B4-9CA1-EED2EF40538E}">
      <dgm:prSet/>
      <dgm:spPr/>
      <dgm:t>
        <a:bodyPr/>
        <a:lstStyle/>
        <a:p>
          <a:endParaRPr lang="en-US" sz="2800" b="1"/>
        </a:p>
      </dgm:t>
    </dgm:pt>
    <dgm:pt modelId="{C6A4D70F-0B75-48D4-97B4-0FECC56C57AA}" type="sibTrans" cxnId="{FD5AF5D8-B81E-48B4-9CA1-EED2EF40538E}">
      <dgm:prSet/>
      <dgm:spPr/>
      <dgm:t>
        <a:bodyPr/>
        <a:lstStyle/>
        <a:p>
          <a:endParaRPr lang="en-US" sz="2800" b="1"/>
        </a:p>
      </dgm:t>
    </dgm:pt>
    <dgm:pt modelId="{85490409-D693-4251-9C6D-C69584E873D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800" b="1" dirty="0" smtClean="0"/>
            <a:t>Escape the Tsunami</a:t>
          </a:r>
          <a:endParaRPr lang="en-US" sz="2800" b="1" dirty="0"/>
        </a:p>
      </dgm:t>
    </dgm:pt>
    <dgm:pt modelId="{9F9A4EBD-5C4E-4D7E-B02A-31E12B35BAB5}" type="parTrans" cxnId="{9D5A8862-6AE9-4868-8D33-30545B405712}">
      <dgm:prSet/>
      <dgm:spPr/>
      <dgm:t>
        <a:bodyPr/>
        <a:lstStyle/>
        <a:p>
          <a:endParaRPr lang="en-US" sz="2800" b="1"/>
        </a:p>
      </dgm:t>
    </dgm:pt>
    <dgm:pt modelId="{A75D25FA-F8DE-4133-8343-6BB4EFA7653D}" type="sibTrans" cxnId="{9D5A8862-6AE9-4868-8D33-30545B405712}">
      <dgm:prSet/>
      <dgm:spPr>
        <a:solidFill>
          <a:srgbClr val="3366FF"/>
        </a:solidFill>
      </dgm:spPr>
      <dgm:t>
        <a:bodyPr/>
        <a:lstStyle/>
        <a:p>
          <a:endParaRPr lang="en-US" sz="2800" b="1"/>
        </a:p>
      </dgm:t>
    </dgm:pt>
    <dgm:pt modelId="{6189B8DA-21F3-4882-ACEF-C5D2B36DCBB9}">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b="1" dirty="0" smtClean="0"/>
            <a:t>Live the  Island Life</a:t>
          </a:r>
          <a:endParaRPr lang="en-US" sz="2800" b="1" dirty="0"/>
        </a:p>
      </dgm:t>
    </dgm:pt>
    <dgm:pt modelId="{61831D1C-69C0-4934-BF4C-E8691E371C57}" type="parTrans" cxnId="{A6663D18-CD82-4A4B-BEA5-3B1CC1D794E4}">
      <dgm:prSet/>
      <dgm:spPr/>
      <dgm:t>
        <a:bodyPr/>
        <a:lstStyle/>
        <a:p>
          <a:endParaRPr lang="en-US" sz="2800" b="1"/>
        </a:p>
      </dgm:t>
    </dgm:pt>
    <dgm:pt modelId="{C512626A-32C2-4152-9880-9E738236AAF6}" type="sibTrans" cxnId="{A6663D18-CD82-4A4B-BEA5-3B1CC1D794E4}">
      <dgm:prSet/>
      <dgm:spPr/>
      <dgm:t>
        <a:bodyPr/>
        <a:lstStyle/>
        <a:p>
          <a:endParaRPr lang="en-US" sz="2800" b="1"/>
        </a:p>
      </dgm:t>
    </dgm:pt>
    <dgm:pt modelId="{9E29AA75-13C9-4B85-8BD7-5E0549A37A53}" type="pres">
      <dgm:prSet presAssocID="{6485E196-077A-4E88-9F37-0F951CA5AA41}" presName="Name0" presStyleCnt="0">
        <dgm:presLayoutVars>
          <dgm:dir/>
          <dgm:animLvl val="lvl"/>
          <dgm:resizeHandles val="exact"/>
        </dgm:presLayoutVars>
      </dgm:prSet>
      <dgm:spPr/>
      <dgm:t>
        <a:bodyPr/>
        <a:lstStyle/>
        <a:p>
          <a:endParaRPr lang="en-US"/>
        </a:p>
      </dgm:t>
    </dgm:pt>
    <dgm:pt modelId="{257A0695-0C40-4C51-82ED-6E7E751A8629}" type="pres">
      <dgm:prSet presAssocID="{6485E196-077A-4E88-9F37-0F951CA5AA41}" presName="tSp" presStyleCnt="0"/>
      <dgm:spPr/>
    </dgm:pt>
    <dgm:pt modelId="{57055409-8913-4BA2-BF7A-4705ED44B1DB}" type="pres">
      <dgm:prSet presAssocID="{6485E196-077A-4E88-9F37-0F951CA5AA41}" presName="bSp" presStyleCnt="0"/>
      <dgm:spPr/>
    </dgm:pt>
    <dgm:pt modelId="{420A1370-FA7C-496A-A8D1-906B198ADD85}" type="pres">
      <dgm:prSet presAssocID="{6485E196-077A-4E88-9F37-0F951CA5AA41}" presName="process" presStyleCnt="0"/>
      <dgm:spPr/>
    </dgm:pt>
    <dgm:pt modelId="{EF94776F-F276-4515-B79F-EFA0067DF9D6}" type="pres">
      <dgm:prSet presAssocID="{90CDD194-720C-4984-9172-23C4CA9C2E06}" presName="composite1" presStyleCnt="0"/>
      <dgm:spPr/>
    </dgm:pt>
    <dgm:pt modelId="{25306EE7-739B-4932-A6D9-F27B46A86246}" type="pres">
      <dgm:prSet presAssocID="{90CDD194-720C-4984-9172-23C4CA9C2E06}" presName="dummyNode1" presStyleLbl="node1" presStyleIdx="0" presStyleCnt="3"/>
      <dgm:spPr/>
    </dgm:pt>
    <dgm:pt modelId="{1968B47B-A979-4D07-8708-7C103CCEDD59}" type="pres">
      <dgm:prSet presAssocID="{90CDD194-720C-4984-9172-23C4CA9C2E06}" presName="childNode1" presStyleLbl="bgAcc1" presStyleIdx="0" presStyleCnt="3" custScaleX="204310">
        <dgm:presLayoutVars>
          <dgm:bulletEnabled val="1"/>
        </dgm:presLayoutVars>
      </dgm:prSet>
      <dgm:spPr/>
      <dgm:t>
        <a:bodyPr/>
        <a:lstStyle/>
        <a:p>
          <a:endParaRPr lang="en-US"/>
        </a:p>
      </dgm:t>
    </dgm:pt>
    <dgm:pt modelId="{1B28EE5C-2CD9-4105-A57A-0FE30934EA1A}" type="pres">
      <dgm:prSet presAssocID="{90CDD194-720C-4984-9172-23C4CA9C2E06}" presName="childNode1tx" presStyleLbl="bgAcc1" presStyleIdx="0" presStyleCnt="3">
        <dgm:presLayoutVars>
          <dgm:bulletEnabled val="1"/>
        </dgm:presLayoutVars>
      </dgm:prSet>
      <dgm:spPr/>
      <dgm:t>
        <a:bodyPr/>
        <a:lstStyle/>
        <a:p>
          <a:endParaRPr lang="en-US"/>
        </a:p>
      </dgm:t>
    </dgm:pt>
    <dgm:pt modelId="{2AFA9257-F8CD-4859-B05F-9AF668F05315}" type="pres">
      <dgm:prSet presAssocID="{90CDD194-720C-4984-9172-23C4CA9C2E06}" presName="parentNode1" presStyleLbl="node1" presStyleIdx="0" presStyleCnt="3" custScaleX="228204" custScaleY="297557">
        <dgm:presLayoutVars>
          <dgm:chMax val="1"/>
          <dgm:bulletEnabled val="1"/>
        </dgm:presLayoutVars>
      </dgm:prSet>
      <dgm:spPr/>
      <dgm:t>
        <a:bodyPr/>
        <a:lstStyle/>
        <a:p>
          <a:endParaRPr lang="en-US"/>
        </a:p>
      </dgm:t>
    </dgm:pt>
    <dgm:pt modelId="{DD39F358-9625-4076-9708-022D0E51EA0A}" type="pres">
      <dgm:prSet presAssocID="{90CDD194-720C-4984-9172-23C4CA9C2E06}" presName="connSite1" presStyleCnt="0"/>
      <dgm:spPr/>
    </dgm:pt>
    <dgm:pt modelId="{BCB3CBC3-954B-4642-8D63-53455A776033}" type="pres">
      <dgm:prSet presAssocID="{C6A4D70F-0B75-48D4-97B4-0FECC56C57AA}" presName="Name9" presStyleLbl="sibTrans2D1" presStyleIdx="0" presStyleCnt="2"/>
      <dgm:spPr/>
      <dgm:t>
        <a:bodyPr/>
        <a:lstStyle/>
        <a:p>
          <a:endParaRPr lang="en-US"/>
        </a:p>
      </dgm:t>
    </dgm:pt>
    <dgm:pt modelId="{A8400B4D-C9B8-4B42-94C1-EEBA89305FA9}" type="pres">
      <dgm:prSet presAssocID="{85490409-D693-4251-9C6D-C69584E873DE}" presName="composite2" presStyleCnt="0"/>
      <dgm:spPr/>
    </dgm:pt>
    <dgm:pt modelId="{8E529474-149A-449A-BA12-D4863145A074}" type="pres">
      <dgm:prSet presAssocID="{85490409-D693-4251-9C6D-C69584E873DE}" presName="dummyNode2" presStyleLbl="node1" presStyleIdx="0" presStyleCnt="3"/>
      <dgm:spPr/>
    </dgm:pt>
    <dgm:pt modelId="{CD048D5A-2F1C-44AD-B957-9C692E90B477}" type="pres">
      <dgm:prSet presAssocID="{85490409-D693-4251-9C6D-C69584E873DE}" presName="childNode2" presStyleLbl="bgAcc1" presStyleIdx="1" presStyleCnt="3" custScaleX="223324">
        <dgm:presLayoutVars>
          <dgm:bulletEnabled val="1"/>
        </dgm:presLayoutVars>
      </dgm:prSet>
      <dgm:spPr/>
    </dgm:pt>
    <dgm:pt modelId="{56EBB015-7F47-4441-8849-72469DFB7282}" type="pres">
      <dgm:prSet presAssocID="{85490409-D693-4251-9C6D-C69584E873DE}" presName="childNode2tx" presStyleLbl="bgAcc1" presStyleIdx="1" presStyleCnt="3">
        <dgm:presLayoutVars>
          <dgm:bulletEnabled val="1"/>
        </dgm:presLayoutVars>
      </dgm:prSet>
      <dgm:spPr/>
    </dgm:pt>
    <dgm:pt modelId="{2B8C9ED3-3C17-4764-ACA8-26F4BC1EA072}" type="pres">
      <dgm:prSet presAssocID="{85490409-D693-4251-9C6D-C69584E873DE}" presName="parentNode2" presStyleLbl="node1" presStyleIdx="1" presStyleCnt="3" custScaleX="237556" custScaleY="312008">
        <dgm:presLayoutVars>
          <dgm:chMax val="0"/>
          <dgm:bulletEnabled val="1"/>
        </dgm:presLayoutVars>
      </dgm:prSet>
      <dgm:spPr/>
      <dgm:t>
        <a:bodyPr/>
        <a:lstStyle/>
        <a:p>
          <a:endParaRPr lang="en-US"/>
        </a:p>
      </dgm:t>
    </dgm:pt>
    <dgm:pt modelId="{867DF196-2E33-481D-8018-EDDCEE75AC60}" type="pres">
      <dgm:prSet presAssocID="{85490409-D693-4251-9C6D-C69584E873DE}" presName="connSite2" presStyleCnt="0"/>
      <dgm:spPr/>
    </dgm:pt>
    <dgm:pt modelId="{8BD7EDE4-766B-4421-A7F7-6189892F0D60}" type="pres">
      <dgm:prSet presAssocID="{A75D25FA-F8DE-4133-8343-6BB4EFA7653D}" presName="Name18" presStyleLbl="sibTrans2D1" presStyleIdx="1" presStyleCnt="2"/>
      <dgm:spPr/>
      <dgm:t>
        <a:bodyPr/>
        <a:lstStyle/>
        <a:p>
          <a:endParaRPr lang="en-US"/>
        </a:p>
      </dgm:t>
    </dgm:pt>
    <dgm:pt modelId="{A625A004-F88A-4747-A4E5-E19BB9B31637}" type="pres">
      <dgm:prSet presAssocID="{6189B8DA-21F3-4882-ACEF-C5D2B36DCBB9}" presName="composite1" presStyleCnt="0"/>
      <dgm:spPr/>
    </dgm:pt>
    <dgm:pt modelId="{A41740A6-776A-44D8-AB83-2D3EF3B03EE4}" type="pres">
      <dgm:prSet presAssocID="{6189B8DA-21F3-4882-ACEF-C5D2B36DCBB9}" presName="dummyNode1" presStyleLbl="node1" presStyleIdx="1" presStyleCnt="3"/>
      <dgm:spPr/>
    </dgm:pt>
    <dgm:pt modelId="{1E476D56-1FF6-4F7C-8C8A-164ACF8D9E6D}" type="pres">
      <dgm:prSet presAssocID="{6189B8DA-21F3-4882-ACEF-C5D2B36DCBB9}" presName="childNode1" presStyleLbl="bgAcc1" presStyleIdx="2" presStyleCnt="3" custScaleX="218295" custScaleY="101640">
        <dgm:presLayoutVars>
          <dgm:bulletEnabled val="1"/>
        </dgm:presLayoutVars>
      </dgm:prSet>
      <dgm:spPr/>
    </dgm:pt>
    <dgm:pt modelId="{E9B8A719-20DD-4C8E-8BEE-376665B08623}" type="pres">
      <dgm:prSet presAssocID="{6189B8DA-21F3-4882-ACEF-C5D2B36DCBB9}" presName="childNode1tx" presStyleLbl="bgAcc1" presStyleIdx="2" presStyleCnt="3">
        <dgm:presLayoutVars>
          <dgm:bulletEnabled val="1"/>
        </dgm:presLayoutVars>
      </dgm:prSet>
      <dgm:spPr/>
    </dgm:pt>
    <dgm:pt modelId="{827A8B06-097D-465A-85FC-40A820EF457C}" type="pres">
      <dgm:prSet presAssocID="{6189B8DA-21F3-4882-ACEF-C5D2B36DCBB9}" presName="parentNode1" presStyleLbl="node1" presStyleIdx="2" presStyleCnt="3" custScaleX="241417" custScaleY="308209" custLinFactNeighborX="-2285" custLinFactNeighborY="-9971">
        <dgm:presLayoutVars>
          <dgm:chMax val="1"/>
          <dgm:bulletEnabled val="1"/>
        </dgm:presLayoutVars>
      </dgm:prSet>
      <dgm:spPr/>
      <dgm:t>
        <a:bodyPr/>
        <a:lstStyle/>
        <a:p>
          <a:endParaRPr lang="en-US"/>
        </a:p>
      </dgm:t>
    </dgm:pt>
    <dgm:pt modelId="{B6A2AC0D-E129-4AF4-B43D-232FCCA4B0D0}" type="pres">
      <dgm:prSet presAssocID="{6189B8DA-21F3-4882-ACEF-C5D2B36DCBB9}" presName="connSite1" presStyleCnt="0"/>
      <dgm:spPr/>
    </dgm:pt>
  </dgm:ptLst>
  <dgm:cxnLst>
    <dgm:cxn modelId="{764D620F-C2F9-4BDE-B2C3-D94874E9267E}" type="presOf" srcId="{A75D25FA-F8DE-4133-8343-6BB4EFA7653D}" destId="{8BD7EDE4-766B-4421-A7F7-6189892F0D60}" srcOrd="0" destOrd="0" presId="urn:microsoft.com/office/officeart/2005/8/layout/hProcess4"/>
    <dgm:cxn modelId="{23735900-AD01-40D5-A98E-6935B0E331F3}" type="presOf" srcId="{6189B8DA-21F3-4882-ACEF-C5D2B36DCBB9}" destId="{827A8B06-097D-465A-85FC-40A820EF457C}" srcOrd="0" destOrd="0" presId="urn:microsoft.com/office/officeart/2005/8/layout/hProcess4"/>
    <dgm:cxn modelId="{10D4FFE0-8E5D-4718-BFE8-0D071806BB67}" type="presOf" srcId="{6485E196-077A-4E88-9F37-0F951CA5AA41}" destId="{9E29AA75-13C9-4B85-8BD7-5E0549A37A53}" srcOrd="0" destOrd="0" presId="urn:microsoft.com/office/officeart/2005/8/layout/hProcess4"/>
    <dgm:cxn modelId="{9D5A8862-6AE9-4868-8D33-30545B405712}" srcId="{6485E196-077A-4E88-9F37-0F951CA5AA41}" destId="{85490409-D693-4251-9C6D-C69584E873DE}" srcOrd="1" destOrd="0" parTransId="{9F9A4EBD-5C4E-4D7E-B02A-31E12B35BAB5}" sibTransId="{A75D25FA-F8DE-4133-8343-6BB4EFA7653D}"/>
    <dgm:cxn modelId="{A6663D18-CD82-4A4B-BEA5-3B1CC1D794E4}" srcId="{6485E196-077A-4E88-9F37-0F951CA5AA41}" destId="{6189B8DA-21F3-4882-ACEF-C5D2B36DCBB9}" srcOrd="2" destOrd="0" parTransId="{61831D1C-69C0-4934-BF4C-E8691E371C57}" sibTransId="{C512626A-32C2-4152-9880-9E738236AAF6}"/>
    <dgm:cxn modelId="{1A457538-6BE3-4EBF-A3BD-3962C0A0CD91}" type="presOf" srcId="{90CDD194-720C-4984-9172-23C4CA9C2E06}" destId="{2AFA9257-F8CD-4859-B05F-9AF668F05315}" srcOrd="0" destOrd="0" presId="urn:microsoft.com/office/officeart/2005/8/layout/hProcess4"/>
    <dgm:cxn modelId="{A9270D52-C219-404B-984F-AEC9AD8DA43C}" type="presOf" srcId="{85490409-D693-4251-9C6D-C69584E873DE}" destId="{2B8C9ED3-3C17-4764-ACA8-26F4BC1EA072}" srcOrd="0" destOrd="0" presId="urn:microsoft.com/office/officeart/2005/8/layout/hProcess4"/>
    <dgm:cxn modelId="{FEA1BFD0-7862-458C-8D9B-74702E1E2D50}" type="presOf" srcId="{C6A4D70F-0B75-48D4-97B4-0FECC56C57AA}" destId="{BCB3CBC3-954B-4642-8D63-53455A776033}" srcOrd="0" destOrd="0" presId="urn:microsoft.com/office/officeart/2005/8/layout/hProcess4"/>
    <dgm:cxn modelId="{FD5AF5D8-B81E-48B4-9CA1-EED2EF40538E}" srcId="{6485E196-077A-4E88-9F37-0F951CA5AA41}" destId="{90CDD194-720C-4984-9172-23C4CA9C2E06}" srcOrd="0" destOrd="0" parTransId="{4CBBA8D7-326A-4879-8C20-35241B62F3C4}" sibTransId="{C6A4D70F-0B75-48D4-97B4-0FECC56C57AA}"/>
    <dgm:cxn modelId="{2CD73023-314A-42A4-A977-B6F621F33C3F}" type="presParOf" srcId="{9E29AA75-13C9-4B85-8BD7-5E0549A37A53}" destId="{257A0695-0C40-4C51-82ED-6E7E751A8629}" srcOrd="0" destOrd="0" presId="urn:microsoft.com/office/officeart/2005/8/layout/hProcess4"/>
    <dgm:cxn modelId="{16F70468-BE28-4DC0-91FF-11A785E66C65}" type="presParOf" srcId="{9E29AA75-13C9-4B85-8BD7-5E0549A37A53}" destId="{57055409-8913-4BA2-BF7A-4705ED44B1DB}" srcOrd="1" destOrd="0" presId="urn:microsoft.com/office/officeart/2005/8/layout/hProcess4"/>
    <dgm:cxn modelId="{E0C93022-0FD8-49A9-BDCE-CB8AAEE78D4E}" type="presParOf" srcId="{9E29AA75-13C9-4B85-8BD7-5E0549A37A53}" destId="{420A1370-FA7C-496A-A8D1-906B198ADD85}" srcOrd="2" destOrd="0" presId="urn:microsoft.com/office/officeart/2005/8/layout/hProcess4"/>
    <dgm:cxn modelId="{F36ADCEF-0148-42AC-AE27-77FB681FF8C0}" type="presParOf" srcId="{420A1370-FA7C-496A-A8D1-906B198ADD85}" destId="{EF94776F-F276-4515-B79F-EFA0067DF9D6}" srcOrd="0" destOrd="0" presId="urn:microsoft.com/office/officeart/2005/8/layout/hProcess4"/>
    <dgm:cxn modelId="{67AD4017-258F-4C98-9534-231A0009FFB5}" type="presParOf" srcId="{EF94776F-F276-4515-B79F-EFA0067DF9D6}" destId="{25306EE7-739B-4932-A6D9-F27B46A86246}" srcOrd="0" destOrd="0" presId="urn:microsoft.com/office/officeart/2005/8/layout/hProcess4"/>
    <dgm:cxn modelId="{9F961995-365A-4347-B682-F5A1D309B341}" type="presParOf" srcId="{EF94776F-F276-4515-B79F-EFA0067DF9D6}" destId="{1968B47B-A979-4D07-8708-7C103CCEDD59}" srcOrd="1" destOrd="0" presId="urn:microsoft.com/office/officeart/2005/8/layout/hProcess4"/>
    <dgm:cxn modelId="{47F3D2FF-4F75-436A-A76C-5AF172903605}" type="presParOf" srcId="{EF94776F-F276-4515-B79F-EFA0067DF9D6}" destId="{1B28EE5C-2CD9-4105-A57A-0FE30934EA1A}" srcOrd="2" destOrd="0" presId="urn:microsoft.com/office/officeart/2005/8/layout/hProcess4"/>
    <dgm:cxn modelId="{C8348498-A333-4C99-A34D-3161D00F089C}" type="presParOf" srcId="{EF94776F-F276-4515-B79F-EFA0067DF9D6}" destId="{2AFA9257-F8CD-4859-B05F-9AF668F05315}" srcOrd="3" destOrd="0" presId="urn:microsoft.com/office/officeart/2005/8/layout/hProcess4"/>
    <dgm:cxn modelId="{D01A8858-1B4F-460F-827D-F2D142089B8D}" type="presParOf" srcId="{EF94776F-F276-4515-B79F-EFA0067DF9D6}" destId="{DD39F358-9625-4076-9708-022D0E51EA0A}" srcOrd="4" destOrd="0" presId="urn:microsoft.com/office/officeart/2005/8/layout/hProcess4"/>
    <dgm:cxn modelId="{4A63D3AC-125C-47BF-AC65-D672AC633AC4}" type="presParOf" srcId="{420A1370-FA7C-496A-A8D1-906B198ADD85}" destId="{BCB3CBC3-954B-4642-8D63-53455A776033}" srcOrd="1" destOrd="0" presId="urn:microsoft.com/office/officeart/2005/8/layout/hProcess4"/>
    <dgm:cxn modelId="{5857BB92-0D02-49B4-9211-47871909D22D}" type="presParOf" srcId="{420A1370-FA7C-496A-A8D1-906B198ADD85}" destId="{A8400B4D-C9B8-4B42-94C1-EEBA89305FA9}" srcOrd="2" destOrd="0" presId="urn:microsoft.com/office/officeart/2005/8/layout/hProcess4"/>
    <dgm:cxn modelId="{757A41DA-E412-4553-ABA3-B874750EDF93}" type="presParOf" srcId="{A8400B4D-C9B8-4B42-94C1-EEBA89305FA9}" destId="{8E529474-149A-449A-BA12-D4863145A074}" srcOrd="0" destOrd="0" presId="urn:microsoft.com/office/officeart/2005/8/layout/hProcess4"/>
    <dgm:cxn modelId="{5A50C490-0F70-4542-9310-96A459EF07F2}" type="presParOf" srcId="{A8400B4D-C9B8-4B42-94C1-EEBA89305FA9}" destId="{CD048D5A-2F1C-44AD-B957-9C692E90B477}" srcOrd="1" destOrd="0" presId="urn:microsoft.com/office/officeart/2005/8/layout/hProcess4"/>
    <dgm:cxn modelId="{AD4A200E-A451-4DAD-9690-CD8439F668DD}" type="presParOf" srcId="{A8400B4D-C9B8-4B42-94C1-EEBA89305FA9}" destId="{56EBB015-7F47-4441-8849-72469DFB7282}" srcOrd="2" destOrd="0" presId="urn:microsoft.com/office/officeart/2005/8/layout/hProcess4"/>
    <dgm:cxn modelId="{939E240C-D36C-4167-9D7B-14F4ACA94815}" type="presParOf" srcId="{A8400B4D-C9B8-4B42-94C1-EEBA89305FA9}" destId="{2B8C9ED3-3C17-4764-ACA8-26F4BC1EA072}" srcOrd="3" destOrd="0" presId="urn:microsoft.com/office/officeart/2005/8/layout/hProcess4"/>
    <dgm:cxn modelId="{E8165D36-22F3-4A94-8F67-AC60F7DF081B}" type="presParOf" srcId="{A8400B4D-C9B8-4B42-94C1-EEBA89305FA9}" destId="{867DF196-2E33-481D-8018-EDDCEE75AC60}" srcOrd="4" destOrd="0" presId="urn:microsoft.com/office/officeart/2005/8/layout/hProcess4"/>
    <dgm:cxn modelId="{53DDAC52-1E93-4BAC-949B-6BC3BD686030}" type="presParOf" srcId="{420A1370-FA7C-496A-A8D1-906B198ADD85}" destId="{8BD7EDE4-766B-4421-A7F7-6189892F0D60}" srcOrd="3" destOrd="0" presId="urn:microsoft.com/office/officeart/2005/8/layout/hProcess4"/>
    <dgm:cxn modelId="{1D809E36-08EB-44E2-B043-4D186C90BE55}" type="presParOf" srcId="{420A1370-FA7C-496A-A8D1-906B198ADD85}" destId="{A625A004-F88A-4747-A4E5-E19BB9B31637}" srcOrd="4" destOrd="0" presId="urn:microsoft.com/office/officeart/2005/8/layout/hProcess4"/>
    <dgm:cxn modelId="{25977E70-C79E-459D-B5AD-939C1AF0A947}" type="presParOf" srcId="{A625A004-F88A-4747-A4E5-E19BB9B31637}" destId="{A41740A6-776A-44D8-AB83-2D3EF3B03EE4}" srcOrd="0" destOrd="0" presId="urn:microsoft.com/office/officeart/2005/8/layout/hProcess4"/>
    <dgm:cxn modelId="{26EC87DE-F436-4D15-A540-AF4121D250D9}" type="presParOf" srcId="{A625A004-F88A-4747-A4E5-E19BB9B31637}" destId="{1E476D56-1FF6-4F7C-8C8A-164ACF8D9E6D}" srcOrd="1" destOrd="0" presId="urn:microsoft.com/office/officeart/2005/8/layout/hProcess4"/>
    <dgm:cxn modelId="{BBECE376-520D-4E46-97B4-4D6FAE888754}" type="presParOf" srcId="{A625A004-F88A-4747-A4E5-E19BB9B31637}" destId="{E9B8A719-20DD-4C8E-8BEE-376665B08623}" srcOrd="2" destOrd="0" presId="urn:microsoft.com/office/officeart/2005/8/layout/hProcess4"/>
    <dgm:cxn modelId="{7B0A0E02-D368-4E32-AD30-DF1CCE181292}" type="presParOf" srcId="{A625A004-F88A-4747-A4E5-E19BB9B31637}" destId="{827A8B06-097D-465A-85FC-40A820EF457C}" srcOrd="3" destOrd="0" presId="urn:microsoft.com/office/officeart/2005/8/layout/hProcess4"/>
    <dgm:cxn modelId="{9727AE90-DF12-4B98-B5DD-44C980487AB2}" type="presParOf" srcId="{A625A004-F88A-4747-A4E5-E19BB9B31637}" destId="{B6A2AC0D-E129-4AF4-B43D-232FCCA4B0D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201834-A341-4639-A894-80A70468386E}" type="doc">
      <dgm:prSet loTypeId="urn:microsoft.com/office/officeart/2005/8/layout/cycle5" loCatId="cycle" qsTypeId="urn:microsoft.com/office/officeart/2005/8/quickstyle/3d3" qsCatId="3D" csTypeId="urn:microsoft.com/office/officeart/2005/8/colors/colorful3" csCatId="colorful" phldr="1"/>
      <dgm:spPr/>
      <dgm:t>
        <a:bodyPr/>
        <a:lstStyle/>
        <a:p>
          <a:endParaRPr lang="en-US"/>
        </a:p>
      </dgm:t>
    </dgm:pt>
    <dgm:pt modelId="{40781354-015F-4081-B450-A375E747C9DC}">
      <dgm:prSet phldrT="[Text]" custT="1"/>
      <dgm:spPr/>
      <dgm:t>
        <a:bodyPr/>
        <a:lstStyle/>
        <a:p>
          <a:r>
            <a:rPr lang="en-US" sz="2800" b="1" dirty="0" smtClean="0"/>
            <a:t>Waves &amp; Surges</a:t>
          </a:r>
          <a:endParaRPr lang="en-US" sz="2800" b="1" dirty="0"/>
        </a:p>
      </dgm:t>
    </dgm:pt>
    <dgm:pt modelId="{38823922-467A-4A2B-A55C-D09AB02A584C}" type="parTrans" cxnId="{9B3970A4-7A72-48A9-AF48-FE77912858DA}">
      <dgm:prSet/>
      <dgm:spPr/>
      <dgm:t>
        <a:bodyPr/>
        <a:lstStyle/>
        <a:p>
          <a:endParaRPr lang="en-US"/>
        </a:p>
      </dgm:t>
    </dgm:pt>
    <dgm:pt modelId="{59B28EE2-8F79-4238-9151-3652FA5B3DF0}" type="sibTrans" cxnId="{9B3970A4-7A72-48A9-AF48-FE77912858DA}">
      <dgm:prSet/>
      <dgm:spPr/>
      <dgm:t>
        <a:bodyPr/>
        <a:lstStyle/>
        <a:p>
          <a:endParaRPr lang="en-US"/>
        </a:p>
      </dgm:t>
    </dgm:pt>
    <dgm:pt modelId="{21631AC6-A3CA-4F10-A8A2-3C567552A86F}">
      <dgm:prSet phldrT="[Text]" custT="1"/>
      <dgm:spPr/>
      <dgm:t>
        <a:bodyPr/>
        <a:lstStyle/>
        <a:p>
          <a:r>
            <a:rPr lang="en-US" sz="2800" b="1" dirty="0" smtClean="0"/>
            <a:t>Arrive in 15+ minutes</a:t>
          </a:r>
          <a:endParaRPr lang="en-US" sz="2800" b="1" dirty="0"/>
        </a:p>
      </dgm:t>
    </dgm:pt>
    <dgm:pt modelId="{A6160DE1-E3CA-4946-BFEB-BF798E78B42D}" type="parTrans" cxnId="{92B1F606-C338-4557-A5F8-C49F44891990}">
      <dgm:prSet/>
      <dgm:spPr/>
      <dgm:t>
        <a:bodyPr/>
        <a:lstStyle/>
        <a:p>
          <a:endParaRPr lang="en-US"/>
        </a:p>
      </dgm:t>
    </dgm:pt>
    <dgm:pt modelId="{FA08832B-CEFF-40F1-857F-785C058817A5}" type="sibTrans" cxnId="{92B1F606-C338-4557-A5F8-C49F44891990}">
      <dgm:prSet/>
      <dgm:spPr/>
      <dgm:t>
        <a:bodyPr/>
        <a:lstStyle/>
        <a:p>
          <a:endParaRPr lang="en-US"/>
        </a:p>
      </dgm:t>
    </dgm:pt>
    <dgm:pt modelId="{5F32B1A4-0EB9-4F09-A527-94460CED48DC}">
      <dgm:prSet phldrT="[Text]" custT="1"/>
      <dgm:spPr/>
      <dgm:t>
        <a:bodyPr/>
        <a:lstStyle/>
        <a:p>
          <a:r>
            <a:rPr lang="en-US" sz="2800" b="1" dirty="0" smtClean="0"/>
            <a:t>Continue 10-12+ hours</a:t>
          </a:r>
          <a:endParaRPr lang="en-US" sz="2800" b="1" dirty="0"/>
        </a:p>
      </dgm:t>
    </dgm:pt>
    <dgm:pt modelId="{A0C4CA91-6CA7-4325-9BB9-76DA8E0FCB28}" type="parTrans" cxnId="{6EAB4C88-B15D-4D4F-82E2-F4E7FADFC2E1}">
      <dgm:prSet/>
      <dgm:spPr/>
      <dgm:t>
        <a:bodyPr/>
        <a:lstStyle/>
        <a:p>
          <a:endParaRPr lang="en-US"/>
        </a:p>
      </dgm:t>
    </dgm:pt>
    <dgm:pt modelId="{0B5C1E58-CD24-4DC8-A302-BB8ADC5BFFFC}" type="sibTrans" cxnId="{6EAB4C88-B15D-4D4F-82E2-F4E7FADFC2E1}">
      <dgm:prSet/>
      <dgm:spPr/>
      <dgm:t>
        <a:bodyPr/>
        <a:lstStyle/>
        <a:p>
          <a:endParaRPr lang="en-US"/>
        </a:p>
      </dgm:t>
    </dgm:pt>
    <dgm:pt modelId="{23533F2A-6456-48FF-9416-6A4CF4212555}">
      <dgm:prSet phldrT="[Text]" custT="1"/>
      <dgm:spPr/>
      <dgm:t>
        <a:bodyPr/>
        <a:lstStyle/>
        <a:p>
          <a:r>
            <a:rPr lang="en-US" sz="2800" b="1" dirty="0" smtClean="0"/>
            <a:t>Back &amp; Forth</a:t>
          </a:r>
          <a:endParaRPr lang="en-US" sz="2800" b="1" dirty="0"/>
        </a:p>
      </dgm:t>
    </dgm:pt>
    <dgm:pt modelId="{F8E9229D-CD68-4CF7-B444-274827F91F98}" type="parTrans" cxnId="{8E3CB37B-65CD-4580-AAD6-46C5B4B27FEA}">
      <dgm:prSet/>
      <dgm:spPr/>
      <dgm:t>
        <a:bodyPr/>
        <a:lstStyle/>
        <a:p>
          <a:endParaRPr lang="en-US"/>
        </a:p>
      </dgm:t>
    </dgm:pt>
    <dgm:pt modelId="{2A2CFE59-1EB8-40DD-ABF4-5A8BBFCBD5D0}" type="sibTrans" cxnId="{8E3CB37B-65CD-4580-AAD6-46C5B4B27FEA}">
      <dgm:prSet/>
      <dgm:spPr/>
      <dgm:t>
        <a:bodyPr/>
        <a:lstStyle/>
        <a:p>
          <a:endParaRPr lang="en-US"/>
        </a:p>
      </dgm:t>
    </dgm:pt>
    <dgm:pt modelId="{E98D01C4-A235-40D5-8560-2D12AD315A47}" type="pres">
      <dgm:prSet presAssocID="{8C201834-A341-4639-A894-80A70468386E}" presName="cycle" presStyleCnt="0">
        <dgm:presLayoutVars>
          <dgm:dir/>
          <dgm:resizeHandles val="exact"/>
        </dgm:presLayoutVars>
      </dgm:prSet>
      <dgm:spPr/>
      <dgm:t>
        <a:bodyPr/>
        <a:lstStyle/>
        <a:p>
          <a:endParaRPr lang="en-US"/>
        </a:p>
      </dgm:t>
    </dgm:pt>
    <dgm:pt modelId="{DB66F085-9BCD-40D9-B16A-B102086D0EB5}" type="pres">
      <dgm:prSet presAssocID="{40781354-015F-4081-B450-A375E747C9DC}" presName="node" presStyleLbl="node1" presStyleIdx="0" presStyleCnt="4">
        <dgm:presLayoutVars>
          <dgm:bulletEnabled val="1"/>
        </dgm:presLayoutVars>
      </dgm:prSet>
      <dgm:spPr/>
      <dgm:t>
        <a:bodyPr/>
        <a:lstStyle/>
        <a:p>
          <a:endParaRPr lang="en-US"/>
        </a:p>
      </dgm:t>
    </dgm:pt>
    <dgm:pt modelId="{385D98D9-FD9C-4DF1-997F-89372F591320}" type="pres">
      <dgm:prSet presAssocID="{40781354-015F-4081-B450-A375E747C9DC}" presName="spNode" presStyleCnt="0"/>
      <dgm:spPr/>
    </dgm:pt>
    <dgm:pt modelId="{B9585564-8B1C-4F74-8B7E-DF0EA4CBA8C5}" type="pres">
      <dgm:prSet presAssocID="{59B28EE2-8F79-4238-9151-3652FA5B3DF0}" presName="sibTrans" presStyleLbl="sibTrans1D1" presStyleIdx="0" presStyleCnt="4"/>
      <dgm:spPr/>
      <dgm:t>
        <a:bodyPr/>
        <a:lstStyle/>
        <a:p>
          <a:endParaRPr lang="en-US"/>
        </a:p>
      </dgm:t>
    </dgm:pt>
    <dgm:pt modelId="{6013E7CC-C94E-4BD9-8423-5256FFD3D34C}" type="pres">
      <dgm:prSet presAssocID="{21631AC6-A3CA-4F10-A8A2-3C567552A86F}" presName="node" presStyleLbl="node1" presStyleIdx="1" presStyleCnt="4">
        <dgm:presLayoutVars>
          <dgm:bulletEnabled val="1"/>
        </dgm:presLayoutVars>
      </dgm:prSet>
      <dgm:spPr/>
      <dgm:t>
        <a:bodyPr/>
        <a:lstStyle/>
        <a:p>
          <a:endParaRPr lang="en-US"/>
        </a:p>
      </dgm:t>
    </dgm:pt>
    <dgm:pt modelId="{6CB3F2A7-C43A-4780-9C7E-53AA9599E9E5}" type="pres">
      <dgm:prSet presAssocID="{21631AC6-A3CA-4F10-A8A2-3C567552A86F}" presName="spNode" presStyleCnt="0"/>
      <dgm:spPr/>
    </dgm:pt>
    <dgm:pt modelId="{85DC5433-5123-4641-A502-FF93AAD1AA93}" type="pres">
      <dgm:prSet presAssocID="{FA08832B-CEFF-40F1-857F-785C058817A5}" presName="sibTrans" presStyleLbl="sibTrans1D1" presStyleIdx="1" presStyleCnt="4"/>
      <dgm:spPr/>
      <dgm:t>
        <a:bodyPr/>
        <a:lstStyle/>
        <a:p>
          <a:endParaRPr lang="en-US"/>
        </a:p>
      </dgm:t>
    </dgm:pt>
    <dgm:pt modelId="{1D38A3B4-F8B4-4CF2-83F6-82B1A9E05C71}" type="pres">
      <dgm:prSet presAssocID="{5F32B1A4-0EB9-4F09-A527-94460CED48DC}" presName="node" presStyleLbl="node1" presStyleIdx="2" presStyleCnt="4">
        <dgm:presLayoutVars>
          <dgm:bulletEnabled val="1"/>
        </dgm:presLayoutVars>
      </dgm:prSet>
      <dgm:spPr/>
      <dgm:t>
        <a:bodyPr/>
        <a:lstStyle/>
        <a:p>
          <a:endParaRPr lang="en-US"/>
        </a:p>
      </dgm:t>
    </dgm:pt>
    <dgm:pt modelId="{4C5BAD53-93C1-4804-9B8F-4A708ACAA688}" type="pres">
      <dgm:prSet presAssocID="{5F32B1A4-0EB9-4F09-A527-94460CED48DC}" presName="spNode" presStyleCnt="0"/>
      <dgm:spPr/>
    </dgm:pt>
    <dgm:pt modelId="{A407B931-36C8-46E0-BA2B-DD3CE47180F1}" type="pres">
      <dgm:prSet presAssocID="{0B5C1E58-CD24-4DC8-A302-BB8ADC5BFFFC}" presName="sibTrans" presStyleLbl="sibTrans1D1" presStyleIdx="2" presStyleCnt="4"/>
      <dgm:spPr/>
      <dgm:t>
        <a:bodyPr/>
        <a:lstStyle/>
        <a:p>
          <a:endParaRPr lang="en-US"/>
        </a:p>
      </dgm:t>
    </dgm:pt>
    <dgm:pt modelId="{86B2FE47-10E1-4E57-94C3-AABACA4259D7}" type="pres">
      <dgm:prSet presAssocID="{23533F2A-6456-48FF-9416-6A4CF4212555}" presName="node" presStyleLbl="node1" presStyleIdx="3" presStyleCnt="4">
        <dgm:presLayoutVars>
          <dgm:bulletEnabled val="1"/>
        </dgm:presLayoutVars>
      </dgm:prSet>
      <dgm:spPr/>
      <dgm:t>
        <a:bodyPr/>
        <a:lstStyle/>
        <a:p>
          <a:endParaRPr lang="en-US"/>
        </a:p>
      </dgm:t>
    </dgm:pt>
    <dgm:pt modelId="{0C7633A6-4FDD-44E7-B606-2B3D937F7F19}" type="pres">
      <dgm:prSet presAssocID="{23533F2A-6456-48FF-9416-6A4CF4212555}" presName="spNode" presStyleCnt="0"/>
      <dgm:spPr/>
    </dgm:pt>
    <dgm:pt modelId="{B82E6FDB-3717-4DFC-AC42-0F15C1F25D5E}" type="pres">
      <dgm:prSet presAssocID="{2A2CFE59-1EB8-40DD-ABF4-5A8BBFCBD5D0}" presName="sibTrans" presStyleLbl="sibTrans1D1" presStyleIdx="3" presStyleCnt="4"/>
      <dgm:spPr/>
      <dgm:t>
        <a:bodyPr/>
        <a:lstStyle/>
        <a:p>
          <a:endParaRPr lang="en-US"/>
        </a:p>
      </dgm:t>
    </dgm:pt>
  </dgm:ptLst>
  <dgm:cxnLst>
    <dgm:cxn modelId="{92B1F606-C338-4557-A5F8-C49F44891990}" srcId="{8C201834-A341-4639-A894-80A70468386E}" destId="{21631AC6-A3CA-4F10-A8A2-3C567552A86F}" srcOrd="1" destOrd="0" parTransId="{A6160DE1-E3CA-4946-BFEB-BF798E78B42D}" sibTransId="{FA08832B-CEFF-40F1-857F-785C058817A5}"/>
    <dgm:cxn modelId="{9B3970A4-7A72-48A9-AF48-FE77912858DA}" srcId="{8C201834-A341-4639-A894-80A70468386E}" destId="{40781354-015F-4081-B450-A375E747C9DC}" srcOrd="0" destOrd="0" parTransId="{38823922-467A-4A2B-A55C-D09AB02A584C}" sibTransId="{59B28EE2-8F79-4238-9151-3652FA5B3DF0}"/>
    <dgm:cxn modelId="{6EAB4C88-B15D-4D4F-82E2-F4E7FADFC2E1}" srcId="{8C201834-A341-4639-A894-80A70468386E}" destId="{5F32B1A4-0EB9-4F09-A527-94460CED48DC}" srcOrd="2" destOrd="0" parTransId="{A0C4CA91-6CA7-4325-9BB9-76DA8E0FCB28}" sibTransId="{0B5C1E58-CD24-4DC8-A302-BB8ADC5BFFFC}"/>
    <dgm:cxn modelId="{8721ABDB-C23B-4B04-8FFD-C48582DF85ED}" type="presOf" srcId="{21631AC6-A3CA-4F10-A8A2-3C567552A86F}" destId="{6013E7CC-C94E-4BD9-8423-5256FFD3D34C}" srcOrd="0" destOrd="0" presId="urn:microsoft.com/office/officeart/2005/8/layout/cycle5"/>
    <dgm:cxn modelId="{97F9FDA3-3C70-439A-804C-477F68D4E41C}" type="presOf" srcId="{0B5C1E58-CD24-4DC8-A302-BB8ADC5BFFFC}" destId="{A407B931-36C8-46E0-BA2B-DD3CE47180F1}" srcOrd="0" destOrd="0" presId="urn:microsoft.com/office/officeart/2005/8/layout/cycle5"/>
    <dgm:cxn modelId="{331BDBB9-F725-4909-AE05-0225AA82D738}" type="presOf" srcId="{5F32B1A4-0EB9-4F09-A527-94460CED48DC}" destId="{1D38A3B4-F8B4-4CF2-83F6-82B1A9E05C71}" srcOrd="0" destOrd="0" presId="urn:microsoft.com/office/officeart/2005/8/layout/cycle5"/>
    <dgm:cxn modelId="{1F099933-C559-476B-B009-D9D19144CCB6}" type="presOf" srcId="{2A2CFE59-1EB8-40DD-ABF4-5A8BBFCBD5D0}" destId="{B82E6FDB-3717-4DFC-AC42-0F15C1F25D5E}" srcOrd="0" destOrd="0" presId="urn:microsoft.com/office/officeart/2005/8/layout/cycle5"/>
    <dgm:cxn modelId="{3B2A726E-76DA-4C0A-8F9A-F431FF8BD5A3}" type="presOf" srcId="{8C201834-A341-4639-A894-80A70468386E}" destId="{E98D01C4-A235-40D5-8560-2D12AD315A47}" srcOrd="0" destOrd="0" presId="urn:microsoft.com/office/officeart/2005/8/layout/cycle5"/>
    <dgm:cxn modelId="{D02301A6-EDEE-4A2A-9C93-4C4FFCE431CD}" type="presOf" srcId="{FA08832B-CEFF-40F1-857F-785C058817A5}" destId="{85DC5433-5123-4641-A502-FF93AAD1AA93}" srcOrd="0" destOrd="0" presId="urn:microsoft.com/office/officeart/2005/8/layout/cycle5"/>
    <dgm:cxn modelId="{C18DE3D1-30AA-468F-9A96-6CD5DAC5222B}" type="presOf" srcId="{59B28EE2-8F79-4238-9151-3652FA5B3DF0}" destId="{B9585564-8B1C-4F74-8B7E-DF0EA4CBA8C5}" srcOrd="0" destOrd="0" presId="urn:microsoft.com/office/officeart/2005/8/layout/cycle5"/>
    <dgm:cxn modelId="{30A01DAB-C015-4162-B1E8-A33E23128CF1}" type="presOf" srcId="{23533F2A-6456-48FF-9416-6A4CF4212555}" destId="{86B2FE47-10E1-4E57-94C3-AABACA4259D7}" srcOrd="0" destOrd="0" presId="urn:microsoft.com/office/officeart/2005/8/layout/cycle5"/>
    <dgm:cxn modelId="{8E3CB37B-65CD-4580-AAD6-46C5B4B27FEA}" srcId="{8C201834-A341-4639-A894-80A70468386E}" destId="{23533F2A-6456-48FF-9416-6A4CF4212555}" srcOrd="3" destOrd="0" parTransId="{F8E9229D-CD68-4CF7-B444-274827F91F98}" sibTransId="{2A2CFE59-1EB8-40DD-ABF4-5A8BBFCBD5D0}"/>
    <dgm:cxn modelId="{B43C3486-A39F-49B4-BCCB-1EF9E81A7F4D}" type="presOf" srcId="{40781354-015F-4081-B450-A375E747C9DC}" destId="{DB66F085-9BCD-40D9-B16A-B102086D0EB5}" srcOrd="0" destOrd="0" presId="urn:microsoft.com/office/officeart/2005/8/layout/cycle5"/>
    <dgm:cxn modelId="{859A2C7B-3E66-4537-A9BF-3E2CE54881FF}" type="presParOf" srcId="{E98D01C4-A235-40D5-8560-2D12AD315A47}" destId="{DB66F085-9BCD-40D9-B16A-B102086D0EB5}" srcOrd="0" destOrd="0" presId="urn:microsoft.com/office/officeart/2005/8/layout/cycle5"/>
    <dgm:cxn modelId="{69EC5838-A4AD-40C9-B8AA-3BE8AAC393FB}" type="presParOf" srcId="{E98D01C4-A235-40D5-8560-2D12AD315A47}" destId="{385D98D9-FD9C-4DF1-997F-89372F591320}" srcOrd="1" destOrd="0" presId="urn:microsoft.com/office/officeart/2005/8/layout/cycle5"/>
    <dgm:cxn modelId="{01D5BDC4-B194-4DA4-8059-9AC7567A2149}" type="presParOf" srcId="{E98D01C4-A235-40D5-8560-2D12AD315A47}" destId="{B9585564-8B1C-4F74-8B7E-DF0EA4CBA8C5}" srcOrd="2" destOrd="0" presId="urn:microsoft.com/office/officeart/2005/8/layout/cycle5"/>
    <dgm:cxn modelId="{04C61234-A5D8-4DD6-9CEF-49D0A2EA42F6}" type="presParOf" srcId="{E98D01C4-A235-40D5-8560-2D12AD315A47}" destId="{6013E7CC-C94E-4BD9-8423-5256FFD3D34C}" srcOrd="3" destOrd="0" presId="urn:microsoft.com/office/officeart/2005/8/layout/cycle5"/>
    <dgm:cxn modelId="{2395D598-2C04-4E4D-88E2-EA5880AFF5E9}" type="presParOf" srcId="{E98D01C4-A235-40D5-8560-2D12AD315A47}" destId="{6CB3F2A7-C43A-4780-9C7E-53AA9599E9E5}" srcOrd="4" destOrd="0" presId="urn:microsoft.com/office/officeart/2005/8/layout/cycle5"/>
    <dgm:cxn modelId="{45481082-06B3-432C-A1EF-2274D6818FE6}" type="presParOf" srcId="{E98D01C4-A235-40D5-8560-2D12AD315A47}" destId="{85DC5433-5123-4641-A502-FF93AAD1AA93}" srcOrd="5" destOrd="0" presId="urn:microsoft.com/office/officeart/2005/8/layout/cycle5"/>
    <dgm:cxn modelId="{D1D0D4E5-7BB0-40F7-A52A-638A57827CCB}" type="presParOf" srcId="{E98D01C4-A235-40D5-8560-2D12AD315A47}" destId="{1D38A3B4-F8B4-4CF2-83F6-82B1A9E05C71}" srcOrd="6" destOrd="0" presId="urn:microsoft.com/office/officeart/2005/8/layout/cycle5"/>
    <dgm:cxn modelId="{223647A9-229C-4D9E-A183-87EBF2466A46}" type="presParOf" srcId="{E98D01C4-A235-40D5-8560-2D12AD315A47}" destId="{4C5BAD53-93C1-4804-9B8F-4A708ACAA688}" srcOrd="7" destOrd="0" presId="urn:microsoft.com/office/officeart/2005/8/layout/cycle5"/>
    <dgm:cxn modelId="{6E9481AD-D8A0-42D1-BD56-0836BE3AC394}" type="presParOf" srcId="{E98D01C4-A235-40D5-8560-2D12AD315A47}" destId="{A407B931-36C8-46E0-BA2B-DD3CE47180F1}" srcOrd="8" destOrd="0" presId="urn:microsoft.com/office/officeart/2005/8/layout/cycle5"/>
    <dgm:cxn modelId="{CFAE6C80-CB2D-479C-8B13-AFBC2DE12B08}" type="presParOf" srcId="{E98D01C4-A235-40D5-8560-2D12AD315A47}" destId="{86B2FE47-10E1-4E57-94C3-AABACA4259D7}" srcOrd="9" destOrd="0" presId="urn:microsoft.com/office/officeart/2005/8/layout/cycle5"/>
    <dgm:cxn modelId="{FADAD4A2-3202-4BF1-A4EA-6AAE0E2BE0B3}" type="presParOf" srcId="{E98D01C4-A235-40D5-8560-2D12AD315A47}" destId="{0C7633A6-4FDD-44E7-B606-2B3D937F7F19}" srcOrd="10" destOrd="0" presId="urn:microsoft.com/office/officeart/2005/8/layout/cycle5"/>
    <dgm:cxn modelId="{97C75E0D-B251-4609-8344-52E354DD6329}" type="presParOf" srcId="{E98D01C4-A235-40D5-8560-2D12AD315A47}" destId="{B82E6FDB-3717-4DFC-AC42-0F15C1F25D5E}"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3FCF85-33F7-4BAC-849E-8EE75CC9830A}" type="doc">
      <dgm:prSet loTypeId="urn:microsoft.com/office/officeart/2005/8/layout/hProcess4" loCatId="process" qsTypeId="urn:microsoft.com/office/officeart/2005/8/quickstyle/simple5" qsCatId="simple" csTypeId="urn:microsoft.com/office/officeart/2005/8/colors/colorful1#10" csCatId="colorful" phldr="1"/>
      <dgm:spPr/>
      <dgm:t>
        <a:bodyPr/>
        <a:lstStyle/>
        <a:p>
          <a:endParaRPr lang="en-US"/>
        </a:p>
      </dgm:t>
    </dgm:pt>
    <dgm:pt modelId="{9E42B656-E4D1-431B-84BF-CD792F78884E}">
      <dgm:prSet phldrT="[Text]" custT="1"/>
      <dgm:spPr/>
      <dgm:t>
        <a:bodyPr/>
        <a:lstStyle/>
        <a:p>
          <a:r>
            <a:rPr lang="en-US" sz="8000" b="1" dirty="0" smtClean="0">
              <a:effectLst>
                <a:outerShdw blurRad="38100" dist="38100" dir="2700000" algn="tl">
                  <a:srgbClr val="000000">
                    <a:alpha val="43137"/>
                  </a:srgbClr>
                </a:outerShdw>
              </a:effectLst>
            </a:rPr>
            <a:t>Learn</a:t>
          </a:r>
          <a:endParaRPr lang="en-US" sz="8000" b="1" dirty="0">
            <a:effectLst>
              <a:outerShdw blurRad="38100" dist="38100" dir="2700000" algn="tl">
                <a:srgbClr val="000000">
                  <a:alpha val="43137"/>
                </a:srgbClr>
              </a:outerShdw>
            </a:effectLst>
          </a:endParaRPr>
        </a:p>
      </dgm:t>
    </dgm:pt>
    <dgm:pt modelId="{17CED95E-902D-49E4-BFBD-9A47A11DA668}" type="parTrans" cxnId="{7505CD98-4865-4708-A1F3-2FC14089940B}">
      <dgm:prSet/>
      <dgm:spPr/>
      <dgm:t>
        <a:bodyPr/>
        <a:lstStyle/>
        <a:p>
          <a:endParaRPr lang="en-US" sz="2000" b="1"/>
        </a:p>
      </dgm:t>
    </dgm:pt>
    <dgm:pt modelId="{D454054A-DFF0-4D5D-A6A8-A52A98195D0B}" type="sibTrans" cxnId="{7505CD98-4865-4708-A1F3-2FC14089940B}">
      <dgm:prSet/>
      <dgm:spPr/>
      <dgm:t>
        <a:bodyPr/>
        <a:lstStyle/>
        <a:p>
          <a:endParaRPr lang="en-US" sz="2000" b="1"/>
        </a:p>
      </dgm:t>
    </dgm:pt>
    <dgm:pt modelId="{25B8FC75-478B-4151-9BDB-2A78106CEBCB}">
      <dgm:prSet custT="1"/>
      <dgm:spPr/>
      <dgm:t>
        <a:bodyPr/>
        <a:lstStyle/>
        <a:p>
          <a:r>
            <a:rPr lang="en-US" sz="6000" b="1" dirty="0" smtClean="0">
              <a:effectLst>
                <a:outerShdw blurRad="38100" dist="38100" dir="2700000" algn="tl">
                  <a:srgbClr val="000000">
                    <a:alpha val="43137"/>
                  </a:srgbClr>
                </a:outerShdw>
              </a:effectLst>
            </a:rPr>
            <a:t>Practice</a:t>
          </a:r>
          <a:endParaRPr lang="en-US" sz="7200" b="1" dirty="0">
            <a:effectLst>
              <a:outerShdw blurRad="38100" dist="38100" dir="2700000" algn="tl">
                <a:srgbClr val="000000">
                  <a:alpha val="43137"/>
                </a:srgbClr>
              </a:outerShdw>
            </a:effectLst>
          </a:endParaRPr>
        </a:p>
      </dgm:t>
    </dgm:pt>
    <dgm:pt modelId="{E49132C4-2E06-4800-9166-1D8493CC90CF}" type="sibTrans" cxnId="{DA847B06-809D-4AE2-8D58-F6AFB54345B1}">
      <dgm:prSet/>
      <dgm:spPr/>
      <dgm:t>
        <a:bodyPr/>
        <a:lstStyle/>
        <a:p>
          <a:endParaRPr lang="en-US"/>
        </a:p>
      </dgm:t>
    </dgm:pt>
    <dgm:pt modelId="{1ABAABBC-362E-4265-845C-EAE6C9DC86D8}" type="parTrans" cxnId="{DA847B06-809D-4AE2-8D58-F6AFB54345B1}">
      <dgm:prSet/>
      <dgm:spPr/>
      <dgm:t>
        <a:bodyPr/>
        <a:lstStyle/>
        <a:p>
          <a:endParaRPr lang="en-US"/>
        </a:p>
      </dgm:t>
    </dgm:pt>
    <dgm:pt modelId="{20110B52-2741-407D-A585-7D659272DC07}">
      <dgm:prSet custT="1"/>
      <dgm:spPr/>
      <dgm:t>
        <a:bodyPr/>
        <a:lstStyle/>
        <a:p>
          <a:r>
            <a:rPr lang="en-US" sz="2400" b="0" dirty="0" smtClean="0">
              <a:effectLst/>
            </a:rPr>
            <a:t>Tsunami zones</a:t>
          </a:r>
          <a:endParaRPr lang="en-US" sz="2400" b="0" dirty="0">
            <a:effectLst/>
          </a:endParaRPr>
        </a:p>
      </dgm:t>
    </dgm:pt>
    <dgm:pt modelId="{1A69E17D-A824-4987-A3EE-3215CF6095CD}" type="sibTrans" cxnId="{83508634-0606-4563-A21C-EF7C164A8B51}">
      <dgm:prSet/>
      <dgm:spPr/>
      <dgm:t>
        <a:bodyPr/>
        <a:lstStyle/>
        <a:p>
          <a:endParaRPr lang="en-US"/>
        </a:p>
      </dgm:t>
    </dgm:pt>
    <dgm:pt modelId="{97C4A866-8BE3-4165-97B5-D84B0C92FCD9}" type="parTrans" cxnId="{83508634-0606-4563-A21C-EF7C164A8B51}">
      <dgm:prSet/>
      <dgm:spPr/>
      <dgm:t>
        <a:bodyPr/>
        <a:lstStyle/>
        <a:p>
          <a:endParaRPr lang="en-US"/>
        </a:p>
      </dgm:t>
    </dgm:pt>
    <dgm:pt modelId="{8263A5BA-9BA6-4C38-930B-93A2CA8269C3}">
      <dgm:prSet custT="1"/>
      <dgm:spPr/>
      <dgm:t>
        <a:bodyPr/>
        <a:lstStyle/>
        <a:p>
          <a:r>
            <a:rPr lang="en-US" sz="2400" b="0" dirty="0" smtClean="0">
              <a:effectLst/>
            </a:rPr>
            <a:t>Evacuation Routes</a:t>
          </a:r>
          <a:endParaRPr lang="en-US" sz="2400" b="0" dirty="0">
            <a:effectLst/>
          </a:endParaRPr>
        </a:p>
      </dgm:t>
    </dgm:pt>
    <dgm:pt modelId="{CC96759C-CE4E-4624-BEA9-B88BB7A0D1F5}" type="parTrans" cxnId="{743FAC69-157A-4AA3-8F2F-4C69F1EAFB13}">
      <dgm:prSet/>
      <dgm:spPr/>
      <dgm:t>
        <a:bodyPr/>
        <a:lstStyle/>
        <a:p>
          <a:endParaRPr lang="en-US"/>
        </a:p>
      </dgm:t>
    </dgm:pt>
    <dgm:pt modelId="{9925CD60-F85C-40C0-B3D0-48124221027D}" type="sibTrans" cxnId="{743FAC69-157A-4AA3-8F2F-4C69F1EAFB13}">
      <dgm:prSet/>
      <dgm:spPr/>
      <dgm:t>
        <a:bodyPr/>
        <a:lstStyle/>
        <a:p>
          <a:endParaRPr lang="en-US"/>
        </a:p>
      </dgm:t>
    </dgm:pt>
    <dgm:pt modelId="{F70CD2BB-C184-4CBE-ABFF-714CF9285BCA}">
      <dgm:prSet custT="1"/>
      <dgm:spPr/>
      <dgm:t>
        <a:bodyPr/>
        <a:lstStyle/>
        <a:p>
          <a:r>
            <a:rPr lang="en-US" sz="2400" b="0" dirty="0" smtClean="0">
              <a:effectLst/>
            </a:rPr>
            <a:t>Safe Areas</a:t>
          </a:r>
          <a:endParaRPr lang="en-US" sz="2400" b="0" dirty="0">
            <a:effectLst/>
          </a:endParaRPr>
        </a:p>
      </dgm:t>
    </dgm:pt>
    <dgm:pt modelId="{4F22D59F-D5AA-42D0-941D-6FBC2019238F}" type="parTrans" cxnId="{C3037A07-7FCB-420E-8AF5-A83882535AD5}">
      <dgm:prSet/>
      <dgm:spPr/>
      <dgm:t>
        <a:bodyPr/>
        <a:lstStyle/>
        <a:p>
          <a:endParaRPr lang="en-US"/>
        </a:p>
      </dgm:t>
    </dgm:pt>
    <dgm:pt modelId="{8F649459-E1EB-45AE-88FD-1A716AF49313}" type="sibTrans" cxnId="{C3037A07-7FCB-420E-8AF5-A83882535AD5}">
      <dgm:prSet/>
      <dgm:spPr/>
      <dgm:t>
        <a:bodyPr/>
        <a:lstStyle/>
        <a:p>
          <a:endParaRPr lang="en-US"/>
        </a:p>
      </dgm:t>
    </dgm:pt>
    <dgm:pt modelId="{ED0750B7-7E09-4721-994A-CEBFC8B0CFBA}">
      <dgm:prSet custT="1"/>
      <dgm:spPr/>
      <dgm:t>
        <a:bodyPr/>
        <a:lstStyle/>
        <a:p>
          <a:r>
            <a:rPr lang="en-US" sz="2400" b="0" dirty="0" smtClean="0">
              <a:effectLst/>
            </a:rPr>
            <a:t>Go on Foot</a:t>
          </a:r>
          <a:endParaRPr lang="en-US" sz="2400" b="0" dirty="0">
            <a:effectLst/>
          </a:endParaRPr>
        </a:p>
      </dgm:t>
    </dgm:pt>
    <dgm:pt modelId="{272574C8-ABA9-439C-8B23-573DC390371B}" type="parTrans" cxnId="{95929193-00FA-4634-A861-4078530B9FD7}">
      <dgm:prSet/>
      <dgm:spPr/>
      <dgm:t>
        <a:bodyPr/>
        <a:lstStyle/>
        <a:p>
          <a:endParaRPr lang="en-US"/>
        </a:p>
      </dgm:t>
    </dgm:pt>
    <dgm:pt modelId="{5BF17376-5844-45C9-AEA4-519F312DD6E0}" type="sibTrans" cxnId="{95929193-00FA-4634-A861-4078530B9FD7}">
      <dgm:prSet/>
      <dgm:spPr/>
      <dgm:t>
        <a:bodyPr/>
        <a:lstStyle/>
        <a:p>
          <a:endParaRPr lang="en-US"/>
        </a:p>
      </dgm:t>
    </dgm:pt>
    <dgm:pt modelId="{12E266D3-E543-403F-B3FD-10D005A92D78}">
      <dgm:prSet custT="1"/>
      <dgm:spPr/>
      <dgm:t>
        <a:bodyPr/>
        <a:lstStyle/>
        <a:p>
          <a:r>
            <a:rPr lang="en-US" sz="2400" b="0" dirty="0" smtClean="0">
              <a:effectLst/>
            </a:rPr>
            <a:t>Assist Others</a:t>
          </a:r>
          <a:endParaRPr lang="en-US" sz="2400" b="0" dirty="0">
            <a:effectLst/>
          </a:endParaRPr>
        </a:p>
      </dgm:t>
    </dgm:pt>
    <dgm:pt modelId="{8CCFCEB1-66A3-4D29-BB9E-E18EE71303DF}" type="parTrans" cxnId="{B67C23AF-C77F-4A30-B6C2-534B637E9576}">
      <dgm:prSet/>
      <dgm:spPr/>
      <dgm:t>
        <a:bodyPr/>
        <a:lstStyle/>
        <a:p>
          <a:endParaRPr lang="en-US"/>
        </a:p>
      </dgm:t>
    </dgm:pt>
    <dgm:pt modelId="{94F96058-8086-43D0-A228-12B11EBF20F6}" type="sibTrans" cxnId="{B67C23AF-C77F-4A30-B6C2-534B637E9576}">
      <dgm:prSet/>
      <dgm:spPr/>
      <dgm:t>
        <a:bodyPr/>
        <a:lstStyle/>
        <a:p>
          <a:endParaRPr lang="en-US"/>
        </a:p>
      </dgm:t>
    </dgm:pt>
    <dgm:pt modelId="{C86D7C21-C043-44AE-ACDB-BC2B0970E31E}">
      <dgm:prSet custT="1"/>
      <dgm:spPr/>
      <dgm:t>
        <a:bodyPr/>
        <a:lstStyle/>
        <a:p>
          <a:r>
            <a:rPr lang="en-US" sz="2400" b="0" dirty="0" smtClean="0">
              <a:effectLst/>
            </a:rPr>
            <a:t>Consider Options</a:t>
          </a:r>
          <a:endParaRPr lang="en-US" sz="2400" b="0" dirty="0">
            <a:effectLst/>
          </a:endParaRPr>
        </a:p>
      </dgm:t>
    </dgm:pt>
    <dgm:pt modelId="{6FD050F4-DAF4-4FA6-8993-E0720705E107}" type="parTrans" cxnId="{44A09069-8084-408E-866F-20C0EEE4AC55}">
      <dgm:prSet/>
      <dgm:spPr/>
      <dgm:t>
        <a:bodyPr/>
        <a:lstStyle/>
        <a:p>
          <a:endParaRPr lang="en-US"/>
        </a:p>
      </dgm:t>
    </dgm:pt>
    <dgm:pt modelId="{DFDE196F-E61B-47C9-A326-625A392B96A6}" type="sibTrans" cxnId="{44A09069-8084-408E-866F-20C0EEE4AC55}">
      <dgm:prSet/>
      <dgm:spPr/>
      <dgm:t>
        <a:bodyPr/>
        <a:lstStyle/>
        <a:p>
          <a:endParaRPr lang="en-US"/>
        </a:p>
      </dgm:t>
    </dgm:pt>
    <dgm:pt modelId="{9E79E2F6-4104-40DF-86C6-15733635E15A}" type="pres">
      <dgm:prSet presAssocID="{1C3FCF85-33F7-4BAC-849E-8EE75CC9830A}" presName="Name0" presStyleCnt="0">
        <dgm:presLayoutVars>
          <dgm:dir/>
          <dgm:animLvl val="lvl"/>
          <dgm:resizeHandles val="exact"/>
        </dgm:presLayoutVars>
      </dgm:prSet>
      <dgm:spPr/>
      <dgm:t>
        <a:bodyPr/>
        <a:lstStyle/>
        <a:p>
          <a:endParaRPr lang="en-US"/>
        </a:p>
      </dgm:t>
    </dgm:pt>
    <dgm:pt modelId="{0A3E9E12-C47F-460A-875E-9D8B05AF82A3}" type="pres">
      <dgm:prSet presAssocID="{1C3FCF85-33F7-4BAC-849E-8EE75CC9830A}" presName="tSp" presStyleCnt="0"/>
      <dgm:spPr/>
    </dgm:pt>
    <dgm:pt modelId="{0455CFC2-2E78-469F-8671-4FB4652BBEF6}" type="pres">
      <dgm:prSet presAssocID="{1C3FCF85-33F7-4BAC-849E-8EE75CC9830A}" presName="bSp" presStyleCnt="0"/>
      <dgm:spPr/>
    </dgm:pt>
    <dgm:pt modelId="{5E9D87C6-DD5D-4699-B7BF-9086DB10A571}" type="pres">
      <dgm:prSet presAssocID="{1C3FCF85-33F7-4BAC-849E-8EE75CC9830A}" presName="process" presStyleCnt="0"/>
      <dgm:spPr/>
    </dgm:pt>
    <dgm:pt modelId="{28FB7C92-AF80-400A-8B9C-70ED6FE217AB}" type="pres">
      <dgm:prSet presAssocID="{9E42B656-E4D1-431B-84BF-CD792F78884E}" presName="composite1" presStyleCnt="0"/>
      <dgm:spPr/>
    </dgm:pt>
    <dgm:pt modelId="{FA76EEA5-47FA-402D-BFEC-B672044278B2}" type="pres">
      <dgm:prSet presAssocID="{9E42B656-E4D1-431B-84BF-CD792F78884E}" presName="dummyNode1" presStyleLbl="node1" presStyleIdx="0" presStyleCnt="2"/>
      <dgm:spPr/>
    </dgm:pt>
    <dgm:pt modelId="{5EB4A296-D056-4454-A31D-58B14CBC0B2F}" type="pres">
      <dgm:prSet presAssocID="{9E42B656-E4D1-431B-84BF-CD792F78884E}" presName="childNode1" presStyleLbl="bgAcc1" presStyleIdx="0" presStyleCnt="2" custLinFactNeighborX="98" custLinFactNeighborY="12484">
        <dgm:presLayoutVars>
          <dgm:bulletEnabled val="1"/>
        </dgm:presLayoutVars>
      </dgm:prSet>
      <dgm:spPr/>
      <dgm:t>
        <a:bodyPr/>
        <a:lstStyle/>
        <a:p>
          <a:endParaRPr lang="en-US"/>
        </a:p>
      </dgm:t>
    </dgm:pt>
    <dgm:pt modelId="{DF9A24BB-5E00-4D0A-B721-8111A71591F8}" type="pres">
      <dgm:prSet presAssocID="{9E42B656-E4D1-431B-84BF-CD792F78884E}" presName="childNode1tx" presStyleLbl="bgAcc1" presStyleIdx="0" presStyleCnt="2">
        <dgm:presLayoutVars>
          <dgm:bulletEnabled val="1"/>
        </dgm:presLayoutVars>
      </dgm:prSet>
      <dgm:spPr/>
      <dgm:t>
        <a:bodyPr/>
        <a:lstStyle/>
        <a:p>
          <a:endParaRPr lang="en-US"/>
        </a:p>
      </dgm:t>
    </dgm:pt>
    <dgm:pt modelId="{2BE4803D-29A2-4EC5-A8D8-B5DDC3C47621}" type="pres">
      <dgm:prSet presAssocID="{9E42B656-E4D1-431B-84BF-CD792F78884E}" presName="parentNode1" presStyleLbl="node1" presStyleIdx="0" presStyleCnt="2" custScaleX="115558" custScaleY="133272">
        <dgm:presLayoutVars>
          <dgm:chMax val="1"/>
          <dgm:bulletEnabled val="1"/>
        </dgm:presLayoutVars>
      </dgm:prSet>
      <dgm:spPr/>
      <dgm:t>
        <a:bodyPr/>
        <a:lstStyle/>
        <a:p>
          <a:endParaRPr lang="en-US"/>
        </a:p>
      </dgm:t>
    </dgm:pt>
    <dgm:pt modelId="{B09B4922-FE54-4221-AC19-4D149C280291}" type="pres">
      <dgm:prSet presAssocID="{9E42B656-E4D1-431B-84BF-CD792F78884E}" presName="connSite1" presStyleCnt="0"/>
      <dgm:spPr/>
    </dgm:pt>
    <dgm:pt modelId="{05868359-7EFA-4193-9BF5-12F74A1F5D4C}" type="pres">
      <dgm:prSet presAssocID="{D454054A-DFF0-4D5D-A6A8-A52A98195D0B}" presName="Name9" presStyleLbl="sibTrans2D1" presStyleIdx="0" presStyleCnt="1" custScaleX="123919" custLinFactNeighborX="11093" custLinFactNeighborY="-8851"/>
      <dgm:spPr/>
      <dgm:t>
        <a:bodyPr/>
        <a:lstStyle/>
        <a:p>
          <a:endParaRPr lang="en-US"/>
        </a:p>
      </dgm:t>
    </dgm:pt>
    <dgm:pt modelId="{D4B1CA8A-10A2-4413-89CD-3BC44A56E76A}" type="pres">
      <dgm:prSet presAssocID="{25B8FC75-478B-4151-9BDB-2A78106CEBCB}" presName="composite2" presStyleCnt="0"/>
      <dgm:spPr/>
    </dgm:pt>
    <dgm:pt modelId="{B2A942D3-4783-4A21-A539-13E5467AF3B0}" type="pres">
      <dgm:prSet presAssocID="{25B8FC75-478B-4151-9BDB-2A78106CEBCB}" presName="dummyNode2" presStyleLbl="node1" presStyleIdx="0" presStyleCnt="2"/>
      <dgm:spPr/>
    </dgm:pt>
    <dgm:pt modelId="{2221D9A6-9726-4D28-82B6-77DBDDF30057}" type="pres">
      <dgm:prSet presAssocID="{25B8FC75-478B-4151-9BDB-2A78106CEBCB}" presName="childNode2" presStyleLbl="bgAcc1" presStyleIdx="1" presStyleCnt="2" custScaleY="74530" custLinFactNeighborX="-7204" custLinFactNeighborY="19487">
        <dgm:presLayoutVars>
          <dgm:bulletEnabled val="1"/>
        </dgm:presLayoutVars>
      </dgm:prSet>
      <dgm:spPr/>
      <dgm:t>
        <a:bodyPr/>
        <a:lstStyle/>
        <a:p>
          <a:endParaRPr lang="en-US"/>
        </a:p>
      </dgm:t>
    </dgm:pt>
    <dgm:pt modelId="{E174FA38-9326-4ECC-9B2D-A638635C5F68}" type="pres">
      <dgm:prSet presAssocID="{25B8FC75-478B-4151-9BDB-2A78106CEBCB}" presName="childNode2tx" presStyleLbl="bgAcc1" presStyleIdx="1" presStyleCnt="2">
        <dgm:presLayoutVars>
          <dgm:bulletEnabled val="1"/>
        </dgm:presLayoutVars>
      </dgm:prSet>
      <dgm:spPr/>
      <dgm:t>
        <a:bodyPr/>
        <a:lstStyle/>
        <a:p>
          <a:endParaRPr lang="en-US"/>
        </a:p>
      </dgm:t>
    </dgm:pt>
    <dgm:pt modelId="{659880E6-0BD6-4DC4-9AAE-2E2355038FF0}" type="pres">
      <dgm:prSet presAssocID="{25B8FC75-478B-4151-9BDB-2A78106CEBCB}" presName="parentNode2" presStyleLbl="node1" presStyleIdx="1" presStyleCnt="2" custScaleX="116802" custScaleY="154607" custLinFactNeighborX="-1326" custLinFactNeighborY="41172">
        <dgm:presLayoutVars>
          <dgm:chMax val="0"/>
          <dgm:bulletEnabled val="1"/>
        </dgm:presLayoutVars>
      </dgm:prSet>
      <dgm:spPr/>
      <dgm:t>
        <a:bodyPr/>
        <a:lstStyle/>
        <a:p>
          <a:endParaRPr lang="en-US"/>
        </a:p>
      </dgm:t>
    </dgm:pt>
    <dgm:pt modelId="{C205ED14-569D-4A47-99A5-7DCF1469BD41}" type="pres">
      <dgm:prSet presAssocID="{25B8FC75-478B-4151-9BDB-2A78106CEBCB}" presName="connSite2" presStyleCnt="0"/>
      <dgm:spPr/>
    </dgm:pt>
  </dgm:ptLst>
  <dgm:cxnLst>
    <dgm:cxn modelId="{83508634-0606-4563-A21C-EF7C164A8B51}" srcId="{9E42B656-E4D1-431B-84BF-CD792F78884E}" destId="{20110B52-2741-407D-A585-7D659272DC07}" srcOrd="0" destOrd="0" parTransId="{97C4A866-8BE3-4165-97B5-D84B0C92FCD9}" sibTransId="{1A69E17D-A824-4987-A3EE-3215CF6095CD}"/>
    <dgm:cxn modelId="{B8211F75-5BC6-4BE8-AA5E-583FA51F5CA0}" type="presOf" srcId="{D454054A-DFF0-4D5D-A6A8-A52A98195D0B}" destId="{05868359-7EFA-4193-9BF5-12F74A1F5D4C}" srcOrd="0" destOrd="0" presId="urn:microsoft.com/office/officeart/2005/8/layout/hProcess4"/>
    <dgm:cxn modelId="{B67C23AF-C77F-4A30-B6C2-534B637E9576}" srcId="{25B8FC75-478B-4151-9BDB-2A78106CEBCB}" destId="{12E266D3-E543-403F-B3FD-10D005A92D78}" srcOrd="1" destOrd="0" parTransId="{8CCFCEB1-66A3-4D29-BB9E-E18EE71303DF}" sibTransId="{94F96058-8086-43D0-A228-12B11EBF20F6}"/>
    <dgm:cxn modelId="{D536E0B3-BAA5-4ABC-9F8A-12852B0B2C0B}" type="presOf" srcId="{ED0750B7-7E09-4721-994A-CEBFC8B0CFBA}" destId="{2221D9A6-9726-4D28-82B6-77DBDDF30057}" srcOrd="0" destOrd="0" presId="urn:microsoft.com/office/officeart/2005/8/layout/hProcess4"/>
    <dgm:cxn modelId="{DA847B06-809D-4AE2-8D58-F6AFB54345B1}" srcId="{1C3FCF85-33F7-4BAC-849E-8EE75CC9830A}" destId="{25B8FC75-478B-4151-9BDB-2A78106CEBCB}" srcOrd="1" destOrd="0" parTransId="{1ABAABBC-362E-4265-845C-EAE6C9DC86D8}" sibTransId="{E49132C4-2E06-4800-9166-1D8493CC90CF}"/>
    <dgm:cxn modelId="{D010298D-8F52-4590-84F9-349D0ECD2BA2}" type="presOf" srcId="{1C3FCF85-33F7-4BAC-849E-8EE75CC9830A}" destId="{9E79E2F6-4104-40DF-86C6-15733635E15A}" srcOrd="0" destOrd="0" presId="urn:microsoft.com/office/officeart/2005/8/layout/hProcess4"/>
    <dgm:cxn modelId="{07CB2A43-7620-4E05-8041-502CA66E5117}" type="presOf" srcId="{8263A5BA-9BA6-4C38-930B-93A2CA8269C3}" destId="{5EB4A296-D056-4454-A31D-58B14CBC0B2F}" srcOrd="0" destOrd="1" presId="urn:microsoft.com/office/officeart/2005/8/layout/hProcess4"/>
    <dgm:cxn modelId="{4C2E083F-3B23-42D6-A912-D938CB89270F}" type="presOf" srcId="{9E42B656-E4D1-431B-84BF-CD792F78884E}" destId="{2BE4803D-29A2-4EC5-A8D8-B5DDC3C47621}" srcOrd="0" destOrd="0" presId="urn:microsoft.com/office/officeart/2005/8/layout/hProcess4"/>
    <dgm:cxn modelId="{84CC68FB-1D15-453F-B2EB-53FC9A8FB9FB}" type="presOf" srcId="{12E266D3-E543-403F-B3FD-10D005A92D78}" destId="{E174FA38-9326-4ECC-9B2D-A638635C5F68}" srcOrd="1" destOrd="1" presId="urn:microsoft.com/office/officeart/2005/8/layout/hProcess4"/>
    <dgm:cxn modelId="{C3037A07-7FCB-420E-8AF5-A83882535AD5}" srcId="{9E42B656-E4D1-431B-84BF-CD792F78884E}" destId="{F70CD2BB-C184-4CBE-ABFF-714CF9285BCA}" srcOrd="2" destOrd="0" parTransId="{4F22D59F-D5AA-42D0-941D-6FBC2019238F}" sibTransId="{8F649459-E1EB-45AE-88FD-1A716AF49313}"/>
    <dgm:cxn modelId="{B1BDC52C-8EB1-41DF-A1DD-0AD13B09F2B2}" type="presOf" srcId="{C86D7C21-C043-44AE-ACDB-BC2B0970E31E}" destId="{E174FA38-9326-4ECC-9B2D-A638635C5F68}" srcOrd="1" destOrd="2" presId="urn:microsoft.com/office/officeart/2005/8/layout/hProcess4"/>
    <dgm:cxn modelId="{95929193-00FA-4634-A861-4078530B9FD7}" srcId="{25B8FC75-478B-4151-9BDB-2A78106CEBCB}" destId="{ED0750B7-7E09-4721-994A-CEBFC8B0CFBA}" srcOrd="0" destOrd="0" parTransId="{272574C8-ABA9-439C-8B23-573DC390371B}" sibTransId="{5BF17376-5844-45C9-AEA4-519F312DD6E0}"/>
    <dgm:cxn modelId="{EE28F643-8F61-44D5-89F7-B6F68F074966}" type="presOf" srcId="{F70CD2BB-C184-4CBE-ABFF-714CF9285BCA}" destId="{DF9A24BB-5E00-4D0A-B721-8111A71591F8}" srcOrd="1" destOrd="2" presId="urn:microsoft.com/office/officeart/2005/8/layout/hProcess4"/>
    <dgm:cxn modelId="{4715C7DB-A096-4A76-AF5E-4655A7781982}" type="presOf" srcId="{20110B52-2741-407D-A585-7D659272DC07}" destId="{5EB4A296-D056-4454-A31D-58B14CBC0B2F}" srcOrd="0" destOrd="0" presId="urn:microsoft.com/office/officeart/2005/8/layout/hProcess4"/>
    <dgm:cxn modelId="{9C574F8A-A6DD-4D56-A95F-C1749803A06A}" type="presOf" srcId="{ED0750B7-7E09-4721-994A-CEBFC8B0CFBA}" destId="{E174FA38-9326-4ECC-9B2D-A638635C5F68}" srcOrd="1" destOrd="0" presId="urn:microsoft.com/office/officeart/2005/8/layout/hProcess4"/>
    <dgm:cxn modelId="{7505CD98-4865-4708-A1F3-2FC14089940B}" srcId="{1C3FCF85-33F7-4BAC-849E-8EE75CC9830A}" destId="{9E42B656-E4D1-431B-84BF-CD792F78884E}" srcOrd="0" destOrd="0" parTransId="{17CED95E-902D-49E4-BFBD-9A47A11DA668}" sibTransId="{D454054A-DFF0-4D5D-A6A8-A52A98195D0B}"/>
    <dgm:cxn modelId="{743FAC69-157A-4AA3-8F2F-4C69F1EAFB13}" srcId="{9E42B656-E4D1-431B-84BF-CD792F78884E}" destId="{8263A5BA-9BA6-4C38-930B-93A2CA8269C3}" srcOrd="1" destOrd="0" parTransId="{CC96759C-CE4E-4624-BEA9-B88BB7A0D1F5}" sibTransId="{9925CD60-F85C-40C0-B3D0-48124221027D}"/>
    <dgm:cxn modelId="{9ACB58C6-E892-4D53-AB91-140C1FED2657}" type="presOf" srcId="{C86D7C21-C043-44AE-ACDB-BC2B0970E31E}" destId="{2221D9A6-9726-4D28-82B6-77DBDDF30057}" srcOrd="0" destOrd="2" presId="urn:microsoft.com/office/officeart/2005/8/layout/hProcess4"/>
    <dgm:cxn modelId="{6B62F3D3-C374-4763-BF1F-81888B29F866}" type="presOf" srcId="{8263A5BA-9BA6-4C38-930B-93A2CA8269C3}" destId="{DF9A24BB-5E00-4D0A-B721-8111A71591F8}" srcOrd="1" destOrd="1" presId="urn:microsoft.com/office/officeart/2005/8/layout/hProcess4"/>
    <dgm:cxn modelId="{0DC2DF43-B4E2-4ED2-A9A7-CBA3E3A68991}" type="presOf" srcId="{12E266D3-E543-403F-B3FD-10D005A92D78}" destId="{2221D9A6-9726-4D28-82B6-77DBDDF30057}" srcOrd="0" destOrd="1" presId="urn:microsoft.com/office/officeart/2005/8/layout/hProcess4"/>
    <dgm:cxn modelId="{2CD37CB2-29BA-4A52-BE16-0E6221B559C1}" type="presOf" srcId="{25B8FC75-478B-4151-9BDB-2A78106CEBCB}" destId="{659880E6-0BD6-4DC4-9AAE-2E2355038FF0}" srcOrd="0" destOrd="0" presId="urn:microsoft.com/office/officeart/2005/8/layout/hProcess4"/>
    <dgm:cxn modelId="{B549C6D7-B451-4869-BD26-236BFA41A3B0}" type="presOf" srcId="{20110B52-2741-407D-A585-7D659272DC07}" destId="{DF9A24BB-5E00-4D0A-B721-8111A71591F8}" srcOrd="1" destOrd="0" presId="urn:microsoft.com/office/officeart/2005/8/layout/hProcess4"/>
    <dgm:cxn modelId="{CCC81E1E-7DED-4743-96DF-70937139160B}" type="presOf" srcId="{F70CD2BB-C184-4CBE-ABFF-714CF9285BCA}" destId="{5EB4A296-D056-4454-A31D-58B14CBC0B2F}" srcOrd="0" destOrd="2" presId="urn:microsoft.com/office/officeart/2005/8/layout/hProcess4"/>
    <dgm:cxn modelId="{44A09069-8084-408E-866F-20C0EEE4AC55}" srcId="{25B8FC75-478B-4151-9BDB-2A78106CEBCB}" destId="{C86D7C21-C043-44AE-ACDB-BC2B0970E31E}" srcOrd="2" destOrd="0" parTransId="{6FD050F4-DAF4-4FA6-8993-E0720705E107}" sibTransId="{DFDE196F-E61B-47C9-A326-625A392B96A6}"/>
    <dgm:cxn modelId="{FBACAF0F-4521-4E11-9C84-5461DD16F9D4}" type="presParOf" srcId="{9E79E2F6-4104-40DF-86C6-15733635E15A}" destId="{0A3E9E12-C47F-460A-875E-9D8B05AF82A3}" srcOrd="0" destOrd="0" presId="urn:microsoft.com/office/officeart/2005/8/layout/hProcess4"/>
    <dgm:cxn modelId="{7F8B26A2-EB6C-44EE-92DA-7B83A9A089B8}" type="presParOf" srcId="{9E79E2F6-4104-40DF-86C6-15733635E15A}" destId="{0455CFC2-2E78-469F-8671-4FB4652BBEF6}" srcOrd="1" destOrd="0" presId="urn:microsoft.com/office/officeart/2005/8/layout/hProcess4"/>
    <dgm:cxn modelId="{4D9D01E9-A0BA-4E42-89A4-B6EB274418A9}" type="presParOf" srcId="{9E79E2F6-4104-40DF-86C6-15733635E15A}" destId="{5E9D87C6-DD5D-4699-B7BF-9086DB10A571}" srcOrd="2" destOrd="0" presId="urn:microsoft.com/office/officeart/2005/8/layout/hProcess4"/>
    <dgm:cxn modelId="{91CEC644-8C16-41DD-82BF-9EE1D85BFA3A}" type="presParOf" srcId="{5E9D87C6-DD5D-4699-B7BF-9086DB10A571}" destId="{28FB7C92-AF80-400A-8B9C-70ED6FE217AB}" srcOrd="0" destOrd="0" presId="urn:microsoft.com/office/officeart/2005/8/layout/hProcess4"/>
    <dgm:cxn modelId="{4B073ACC-7C9E-4D1C-89CC-4C5E2BC2AC25}" type="presParOf" srcId="{28FB7C92-AF80-400A-8B9C-70ED6FE217AB}" destId="{FA76EEA5-47FA-402D-BFEC-B672044278B2}" srcOrd="0" destOrd="0" presId="urn:microsoft.com/office/officeart/2005/8/layout/hProcess4"/>
    <dgm:cxn modelId="{7CA2419A-645B-474F-B5F7-46A50568F704}" type="presParOf" srcId="{28FB7C92-AF80-400A-8B9C-70ED6FE217AB}" destId="{5EB4A296-D056-4454-A31D-58B14CBC0B2F}" srcOrd="1" destOrd="0" presId="urn:microsoft.com/office/officeart/2005/8/layout/hProcess4"/>
    <dgm:cxn modelId="{1BC5FC4E-524A-49B9-89C6-043935445392}" type="presParOf" srcId="{28FB7C92-AF80-400A-8B9C-70ED6FE217AB}" destId="{DF9A24BB-5E00-4D0A-B721-8111A71591F8}" srcOrd="2" destOrd="0" presId="urn:microsoft.com/office/officeart/2005/8/layout/hProcess4"/>
    <dgm:cxn modelId="{3F0BCE3A-7023-4C99-96C0-C1F20B778B89}" type="presParOf" srcId="{28FB7C92-AF80-400A-8B9C-70ED6FE217AB}" destId="{2BE4803D-29A2-4EC5-A8D8-B5DDC3C47621}" srcOrd="3" destOrd="0" presId="urn:microsoft.com/office/officeart/2005/8/layout/hProcess4"/>
    <dgm:cxn modelId="{8F59DB8F-73D4-4516-B232-8EF2D7D3734E}" type="presParOf" srcId="{28FB7C92-AF80-400A-8B9C-70ED6FE217AB}" destId="{B09B4922-FE54-4221-AC19-4D149C280291}" srcOrd="4" destOrd="0" presId="urn:microsoft.com/office/officeart/2005/8/layout/hProcess4"/>
    <dgm:cxn modelId="{AD0BCA07-D81F-4EDB-8FC1-3408F8A9A158}" type="presParOf" srcId="{5E9D87C6-DD5D-4699-B7BF-9086DB10A571}" destId="{05868359-7EFA-4193-9BF5-12F74A1F5D4C}" srcOrd="1" destOrd="0" presId="urn:microsoft.com/office/officeart/2005/8/layout/hProcess4"/>
    <dgm:cxn modelId="{C94FBC64-BA0A-4622-94A5-33A9E50FA561}" type="presParOf" srcId="{5E9D87C6-DD5D-4699-B7BF-9086DB10A571}" destId="{D4B1CA8A-10A2-4413-89CD-3BC44A56E76A}" srcOrd="2" destOrd="0" presId="urn:microsoft.com/office/officeart/2005/8/layout/hProcess4"/>
    <dgm:cxn modelId="{36F9A58B-1228-4EE0-B70B-34E7D362E5E4}" type="presParOf" srcId="{D4B1CA8A-10A2-4413-89CD-3BC44A56E76A}" destId="{B2A942D3-4783-4A21-A539-13E5467AF3B0}" srcOrd="0" destOrd="0" presId="urn:microsoft.com/office/officeart/2005/8/layout/hProcess4"/>
    <dgm:cxn modelId="{89DDE634-A7BA-4BD3-B930-A38B73D1B756}" type="presParOf" srcId="{D4B1CA8A-10A2-4413-89CD-3BC44A56E76A}" destId="{2221D9A6-9726-4D28-82B6-77DBDDF30057}" srcOrd="1" destOrd="0" presId="urn:microsoft.com/office/officeart/2005/8/layout/hProcess4"/>
    <dgm:cxn modelId="{308FA539-73EB-49C2-9BA7-60CD63BD8B76}" type="presParOf" srcId="{D4B1CA8A-10A2-4413-89CD-3BC44A56E76A}" destId="{E174FA38-9326-4ECC-9B2D-A638635C5F68}" srcOrd="2" destOrd="0" presId="urn:microsoft.com/office/officeart/2005/8/layout/hProcess4"/>
    <dgm:cxn modelId="{9E7477FC-EE7B-4FA0-ACE1-B3970360A929}" type="presParOf" srcId="{D4B1CA8A-10A2-4413-89CD-3BC44A56E76A}" destId="{659880E6-0BD6-4DC4-9AAE-2E2355038FF0}" srcOrd="3" destOrd="0" presId="urn:microsoft.com/office/officeart/2005/8/layout/hProcess4"/>
    <dgm:cxn modelId="{83FD6E45-EA01-4A6C-A7A8-85476EE62BE7}" type="presParOf" srcId="{D4B1CA8A-10A2-4413-89CD-3BC44A56E76A}" destId="{C205ED14-569D-4A47-99A5-7DCF1469BD4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66C808-89AA-4EA7-86FD-10881CCC5B1C}" type="doc">
      <dgm:prSet loTypeId="urn:microsoft.com/office/officeart/2005/8/layout/process1" loCatId="process" qsTypeId="urn:microsoft.com/office/officeart/2005/8/quickstyle/simple1" qsCatId="simple" csTypeId="urn:microsoft.com/office/officeart/2005/8/colors/colorful1#11" csCatId="colorful" phldr="1"/>
      <dgm:spPr/>
    </dgm:pt>
    <dgm:pt modelId="{1D5CFDC6-0341-469C-9E25-95034B028BBD}">
      <dgm:prSet phldrT="[Text]" custT="1"/>
      <dgm:spPr/>
      <dgm:t>
        <a:bodyPr/>
        <a:lstStyle/>
        <a:p>
          <a:r>
            <a:rPr lang="en-US" sz="2800" b="1" dirty="0" smtClean="0"/>
            <a:t>Go On Foot</a:t>
          </a:r>
          <a:endParaRPr lang="en-US" sz="2800" b="1" dirty="0"/>
        </a:p>
      </dgm:t>
    </dgm:pt>
    <dgm:pt modelId="{BFD9D564-9C91-47D0-B5CA-539EFBB03C4B}" type="parTrans" cxnId="{E5680C30-42E8-4805-9F3E-CB0E068838ED}">
      <dgm:prSet/>
      <dgm:spPr/>
      <dgm:t>
        <a:bodyPr/>
        <a:lstStyle/>
        <a:p>
          <a:endParaRPr lang="en-US"/>
        </a:p>
      </dgm:t>
    </dgm:pt>
    <dgm:pt modelId="{ADEAD6A3-3842-4EFA-A036-14715A4263DE}" type="sibTrans" cxnId="{E5680C30-42E8-4805-9F3E-CB0E068838ED}">
      <dgm:prSet/>
      <dgm:spPr/>
      <dgm:t>
        <a:bodyPr/>
        <a:lstStyle/>
        <a:p>
          <a:endParaRPr lang="en-US"/>
        </a:p>
      </dgm:t>
    </dgm:pt>
    <dgm:pt modelId="{D7A0BD6E-984B-4354-AD44-55B735885E84}">
      <dgm:prSet phldrT="[Text]" custT="1"/>
      <dgm:spPr/>
      <dgm:t>
        <a:bodyPr/>
        <a:lstStyle/>
        <a:p>
          <a:r>
            <a:rPr lang="en-US" sz="2800" b="1" dirty="0" smtClean="0"/>
            <a:t>Assist Others</a:t>
          </a:r>
          <a:endParaRPr lang="en-US" sz="2800" b="1" dirty="0"/>
        </a:p>
      </dgm:t>
    </dgm:pt>
    <dgm:pt modelId="{C83574F0-4CD7-44D5-A3B6-F6D30FCBD5F5}" type="parTrans" cxnId="{87122D1D-F869-4427-B68D-8FC4F71DA0D9}">
      <dgm:prSet/>
      <dgm:spPr/>
      <dgm:t>
        <a:bodyPr/>
        <a:lstStyle/>
        <a:p>
          <a:endParaRPr lang="en-US"/>
        </a:p>
      </dgm:t>
    </dgm:pt>
    <dgm:pt modelId="{99F4122D-574E-49EE-8AD4-6298CF79FB7A}" type="sibTrans" cxnId="{87122D1D-F869-4427-B68D-8FC4F71DA0D9}">
      <dgm:prSet/>
      <dgm:spPr/>
      <dgm:t>
        <a:bodyPr/>
        <a:lstStyle/>
        <a:p>
          <a:endParaRPr lang="en-US"/>
        </a:p>
      </dgm:t>
    </dgm:pt>
    <dgm:pt modelId="{2D69AB14-60CE-4FD1-92A7-990C13C67406}">
      <dgm:prSet phldrT="[Text]" custT="1"/>
      <dgm:spPr/>
      <dgm:t>
        <a:bodyPr/>
        <a:lstStyle/>
        <a:p>
          <a:r>
            <a:rPr lang="en-US" sz="2800" b="1" dirty="0" smtClean="0"/>
            <a:t>Consider Options</a:t>
          </a:r>
          <a:endParaRPr lang="en-US" sz="2800" b="1" dirty="0"/>
        </a:p>
      </dgm:t>
    </dgm:pt>
    <dgm:pt modelId="{C59BEAF8-379D-4EA8-B0C7-403CEDC162C9}" type="parTrans" cxnId="{18F25702-AD63-489E-804D-5239C14C3488}">
      <dgm:prSet/>
      <dgm:spPr/>
      <dgm:t>
        <a:bodyPr/>
        <a:lstStyle/>
        <a:p>
          <a:endParaRPr lang="en-US"/>
        </a:p>
      </dgm:t>
    </dgm:pt>
    <dgm:pt modelId="{92C97895-0FC9-4ED3-935C-00FBDA0C4A64}" type="sibTrans" cxnId="{18F25702-AD63-489E-804D-5239C14C3488}">
      <dgm:prSet/>
      <dgm:spPr/>
      <dgm:t>
        <a:bodyPr/>
        <a:lstStyle/>
        <a:p>
          <a:endParaRPr lang="en-US"/>
        </a:p>
      </dgm:t>
    </dgm:pt>
    <dgm:pt modelId="{358A2ED0-8A39-4CEE-8E37-A1DE6E038DAC}" type="pres">
      <dgm:prSet presAssocID="{B566C808-89AA-4EA7-86FD-10881CCC5B1C}" presName="Name0" presStyleCnt="0">
        <dgm:presLayoutVars>
          <dgm:dir/>
          <dgm:resizeHandles val="exact"/>
        </dgm:presLayoutVars>
      </dgm:prSet>
      <dgm:spPr/>
    </dgm:pt>
    <dgm:pt modelId="{7FA83B54-A144-4358-B3D0-F8B631293139}" type="pres">
      <dgm:prSet presAssocID="{1D5CFDC6-0341-469C-9E25-95034B028BBD}" presName="node" presStyleLbl="node1" presStyleIdx="0" presStyleCnt="3">
        <dgm:presLayoutVars>
          <dgm:bulletEnabled val="1"/>
        </dgm:presLayoutVars>
      </dgm:prSet>
      <dgm:spPr/>
      <dgm:t>
        <a:bodyPr/>
        <a:lstStyle/>
        <a:p>
          <a:endParaRPr lang="en-US"/>
        </a:p>
      </dgm:t>
    </dgm:pt>
    <dgm:pt modelId="{B7AACCCA-B0B3-4A31-AA70-5815308FE84D}" type="pres">
      <dgm:prSet presAssocID="{ADEAD6A3-3842-4EFA-A036-14715A4263DE}" presName="sibTrans" presStyleLbl="sibTrans2D1" presStyleIdx="0" presStyleCnt="2"/>
      <dgm:spPr/>
      <dgm:t>
        <a:bodyPr/>
        <a:lstStyle/>
        <a:p>
          <a:endParaRPr lang="en-US"/>
        </a:p>
      </dgm:t>
    </dgm:pt>
    <dgm:pt modelId="{E3D0BC08-8394-47AB-A498-A1B51D6EFC7A}" type="pres">
      <dgm:prSet presAssocID="{ADEAD6A3-3842-4EFA-A036-14715A4263DE}" presName="connectorText" presStyleLbl="sibTrans2D1" presStyleIdx="0" presStyleCnt="2"/>
      <dgm:spPr/>
      <dgm:t>
        <a:bodyPr/>
        <a:lstStyle/>
        <a:p>
          <a:endParaRPr lang="en-US"/>
        </a:p>
      </dgm:t>
    </dgm:pt>
    <dgm:pt modelId="{130D8921-F6E7-4E8A-A012-69FAFD3D8B28}" type="pres">
      <dgm:prSet presAssocID="{D7A0BD6E-984B-4354-AD44-55B735885E84}" presName="node" presStyleLbl="node1" presStyleIdx="1" presStyleCnt="3">
        <dgm:presLayoutVars>
          <dgm:bulletEnabled val="1"/>
        </dgm:presLayoutVars>
      </dgm:prSet>
      <dgm:spPr/>
      <dgm:t>
        <a:bodyPr/>
        <a:lstStyle/>
        <a:p>
          <a:endParaRPr lang="en-US"/>
        </a:p>
      </dgm:t>
    </dgm:pt>
    <dgm:pt modelId="{7A5B8E67-1F3C-4023-B058-E88C5F760B50}" type="pres">
      <dgm:prSet presAssocID="{99F4122D-574E-49EE-8AD4-6298CF79FB7A}" presName="sibTrans" presStyleLbl="sibTrans2D1" presStyleIdx="1" presStyleCnt="2"/>
      <dgm:spPr/>
      <dgm:t>
        <a:bodyPr/>
        <a:lstStyle/>
        <a:p>
          <a:endParaRPr lang="en-US"/>
        </a:p>
      </dgm:t>
    </dgm:pt>
    <dgm:pt modelId="{88CB2FE1-FB32-4A93-98B6-28113102BB65}" type="pres">
      <dgm:prSet presAssocID="{99F4122D-574E-49EE-8AD4-6298CF79FB7A}" presName="connectorText" presStyleLbl="sibTrans2D1" presStyleIdx="1" presStyleCnt="2"/>
      <dgm:spPr/>
      <dgm:t>
        <a:bodyPr/>
        <a:lstStyle/>
        <a:p>
          <a:endParaRPr lang="en-US"/>
        </a:p>
      </dgm:t>
    </dgm:pt>
    <dgm:pt modelId="{0827987E-E087-41E2-A91D-B9C4324D414C}" type="pres">
      <dgm:prSet presAssocID="{2D69AB14-60CE-4FD1-92A7-990C13C67406}" presName="node" presStyleLbl="node1" presStyleIdx="2" presStyleCnt="3">
        <dgm:presLayoutVars>
          <dgm:bulletEnabled val="1"/>
        </dgm:presLayoutVars>
      </dgm:prSet>
      <dgm:spPr/>
      <dgm:t>
        <a:bodyPr/>
        <a:lstStyle/>
        <a:p>
          <a:endParaRPr lang="en-US"/>
        </a:p>
      </dgm:t>
    </dgm:pt>
  </dgm:ptLst>
  <dgm:cxnLst>
    <dgm:cxn modelId="{0281687F-7237-4F8F-BCC3-0D108E49BB0F}" type="presOf" srcId="{ADEAD6A3-3842-4EFA-A036-14715A4263DE}" destId="{E3D0BC08-8394-47AB-A498-A1B51D6EFC7A}" srcOrd="1" destOrd="0" presId="urn:microsoft.com/office/officeart/2005/8/layout/process1"/>
    <dgm:cxn modelId="{EE29157B-6465-42A2-993F-E40D40984163}" type="presOf" srcId="{99F4122D-574E-49EE-8AD4-6298CF79FB7A}" destId="{88CB2FE1-FB32-4A93-98B6-28113102BB65}" srcOrd="1" destOrd="0" presId="urn:microsoft.com/office/officeart/2005/8/layout/process1"/>
    <dgm:cxn modelId="{B7F50A2A-3731-46F3-B1E0-0132379D837D}" type="presOf" srcId="{ADEAD6A3-3842-4EFA-A036-14715A4263DE}" destId="{B7AACCCA-B0B3-4A31-AA70-5815308FE84D}" srcOrd="0" destOrd="0" presId="urn:microsoft.com/office/officeart/2005/8/layout/process1"/>
    <dgm:cxn modelId="{E5680C30-42E8-4805-9F3E-CB0E068838ED}" srcId="{B566C808-89AA-4EA7-86FD-10881CCC5B1C}" destId="{1D5CFDC6-0341-469C-9E25-95034B028BBD}" srcOrd="0" destOrd="0" parTransId="{BFD9D564-9C91-47D0-B5CA-539EFBB03C4B}" sibTransId="{ADEAD6A3-3842-4EFA-A036-14715A4263DE}"/>
    <dgm:cxn modelId="{7E8D761F-AB89-49E3-8D60-51D37D65D5AB}" type="presOf" srcId="{99F4122D-574E-49EE-8AD4-6298CF79FB7A}" destId="{7A5B8E67-1F3C-4023-B058-E88C5F760B50}" srcOrd="0" destOrd="0" presId="urn:microsoft.com/office/officeart/2005/8/layout/process1"/>
    <dgm:cxn modelId="{18F25702-AD63-489E-804D-5239C14C3488}" srcId="{B566C808-89AA-4EA7-86FD-10881CCC5B1C}" destId="{2D69AB14-60CE-4FD1-92A7-990C13C67406}" srcOrd="2" destOrd="0" parTransId="{C59BEAF8-379D-4EA8-B0C7-403CEDC162C9}" sibTransId="{92C97895-0FC9-4ED3-935C-00FBDA0C4A64}"/>
    <dgm:cxn modelId="{A0F4D773-D5A5-420E-AB4B-20DF8BA536D8}" type="presOf" srcId="{2D69AB14-60CE-4FD1-92A7-990C13C67406}" destId="{0827987E-E087-41E2-A91D-B9C4324D414C}" srcOrd="0" destOrd="0" presId="urn:microsoft.com/office/officeart/2005/8/layout/process1"/>
    <dgm:cxn modelId="{9BD648FC-C3A9-47B5-A0CE-E8B83D4EAFB0}" type="presOf" srcId="{1D5CFDC6-0341-469C-9E25-95034B028BBD}" destId="{7FA83B54-A144-4358-B3D0-F8B631293139}" srcOrd="0" destOrd="0" presId="urn:microsoft.com/office/officeart/2005/8/layout/process1"/>
    <dgm:cxn modelId="{42AAB22A-11D3-48B8-999D-0ABBA87E29D2}" type="presOf" srcId="{D7A0BD6E-984B-4354-AD44-55B735885E84}" destId="{130D8921-F6E7-4E8A-A012-69FAFD3D8B28}" srcOrd="0" destOrd="0" presId="urn:microsoft.com/office/officeart/2005/8/layout/process1"/>
    <dgm:cxn modelId="{87122D1D-F869-4427-B68D-8FC4F71DA0D9}" srcId="{B566C808-89AA-4EA7-86FD-10881CCC5B1C}" destId="{D7A0BD6E-984B-4354-AD44-55B735885E84}" srcOrd="1" destOrd="0" parTransId="{C83574F0-4CD7-44D5-A3B6-F6D30FCBD5F5}" sibTransId="{99F4122D-574E-49EE-8AD4-6298CF79FB7A}"/>
    <dgm:cxn modelId="{BACABDE9-E3B5-4B0B-855F-8C81D0385D51}" type="presOf" srcId="{B566C808-89AA-4EA7-86FD-10881CCC5B1C}" destId="{358A2ED0-8A39-4CEE-8E37-A1DE6E038DAC}" srcOrd="0" destOrd="0" presId="urn:microsoft.com/office/officeart/2005/8/layout/process1"/>
    <dgm:cxn modelId="{57AF5C7F-B338-462D-BEF0-94DCA413DAC2}" type="presParOf" srcId="{358A2ED0-8A39-4CEE-8E37-A1DE6E038DAC}" destId="{7FA83B54-A144-4358-B3D0-F8B631293139}" srcOrd="0" destOrd="0" presId="urn:microsoft.com/office/officeart/2005/8/layout/process1"/>
    <dgm:cxn modelId="{EE65D95A-FB8F-42FA-9674-71027AD531FD}" type="presParOf" srcId="{358A2ED0-8A39-4CEE-8E37-A1DE6E038DAC}" destId="{B7AACCCA-B0B3-4A31-AA70-5815308FE84D}" srcOrd="1" destOrd="0" presId="urn:microsoft.com/office/officeart/2005/8/layout/process1"/>
    <dgm:cxn modelId="{6BC3E03A-EA78-4E64-8C6B-4CB4A8972FFB}" type="presParOf" srcId="{B7AACCCA-B0B3-4A31-AA70-5815308FE84D}" destId="{E3D0BC08-8394-47AB-A498-A1B51D6EFC7A}" srcOrd="0" destOrd="0" presId="urn:microsoft.com/office/officeart/2005/8/layout/process1"/>
    <dgm:cxn modelId="{F10B35C9-4F1F-4E36-8A71-C433667465E1}" type="presParOf" srcId="{358A2ED0-8A39-4CEE-8E37-A1DE6E038DAC}" destId="{130D8921-F6E7-4E8A-A012-69FAFD3D8B28}" srcOrd="2" destOrd="0" presId="urn:microsoft.com/office/officeart/2005/8/layout/process1"/>
    <dgm:cxn modelId="{9F29648F-1C45-4694-A43A-122F5B30896B}" type="presParOf" srcId="{358A2ED0-8A39-4CEE-8E37-A1DE6E038DAC}" destId="{7A5B8E67-1F3C-4023-B058-E88C5F760B50}" srcOrd="3" destOrd="0" presId="urn:microsoft.com/office/officeart/2005/8/layout/process1"/>
    <dgm:cxn modelId="{8960DE61-C692-4FEF-9282-8100EF11E529}" type="presParOf" srcId="{7A5B8E67-1F3C-4023-B058-E88C5F760B50}" destId="{88CB2FE1-FB32-4A93-98B6-28113102BB65}" srcOrd="0" destOrd="0" presId="urn:microsoft.com/office/officeart/2005/8/layout/process1"/>
    <dgm:cxn modelId="{8288666D-F65F-4900-81D8-6890FA2BC0D8}" type="presParOf" srcId="{358A2ED0-8A39-4CEE-8E37-A1DE6E038DAC}" destId="{0827987E-E087-41E2-A91D-B9C4324D414C}"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368664-0A98-4811-9575-F81D29FB2D39}" type="doc">
      <dgm:prSet loTypeId="urn:microsoft.com/office/officeart/2005/8/layout/hProcess9" loCatId="process" qsTypeId="urn:microsoft.com/office/officeart/2005/8/quickstyle/simple1" qsCatId="simple" csTypeId="urn:microsoft.com/office/officeart/2005/8/colors/colorful1#12" csCatId="colorful" phldr="1"/>
      <dgm:spPr/>
    </dgm:pt>
    <dgm:pt modelId="{605AF165-FD9C-4834-BBDB-2A84C7BFF636}">
      <dgm:prSet phldrT="[Text]"/>
      <dgm:spPr/>
      <dgm:t>
        <a:bodyPr/>
        <a:lstStyle/>
        <a:p>
          <a:r>
            <a:rPr lang="en-US" dirty="0" smtClean="0"/>
            <a:t>Situation</a:t>
          </a:r>
          <a:endParaRPr lang="en-US" dirty="0"/>
        </a:p>
      </dgm:t>
    </dgm:pt>
    <dgm:pt modelId="{E6304427-D5C2-416A-A2A7-FCC17793A761}" type="parTrans" cxnId="{5211A29E-FA8C-47B4-9F1E-15D4E9DE1AA2}">
      <dgm:prSet/>
      <dgm:spPr/>
      <dgm:t>
        <a:bodyPr/>
        <a:lstStyle/>
        <a:p>
          <a:endParaRPr lang="en-US"/>
        </a:p>
      </dgm:t>
    </dgm:pt>
    <dgm:pt modelId="{6810E23E-7ABE-4EB2-801C-92AD652B8D4C}" type="sibTrans" cxnId="{5211A29E-FA8C-47B4-9F1E-15D4E9DE1AA2}">
      <dgm:prSet/>
      <dgm:spPr/>
      <dgm:t>
        <a:bodyPr/>
        <a:lstStyle/>
        <a:p>
          <a:endParaRPr lang="en-US"/>
        </a:p>
      </dgm:t>
    </dgm:pt>
    <dgm:pt modelId="{859224FF-72E0-4FC4-9FDD-13650B719E65}">
      <dgm:prSet phldrT="[Text]"/>
      <dgm:spPr/>
      <dgm:t>
        <a:bodyPr/>
        <a:lstStyle/>
        <a:p>
          <a:r>
            <a:rPr lang="en-US" dirty="0" smtClean="0"/>
            <a:t>Ability</a:t>
          </a:r>
          <a:endParaRPr lang="en-US" dirty="0"/>
        </a:p>
      </dgm:t>
    </dgm:pt>
    <dgm:pt modelId="{DCACAF37-C273-4269-8FCD-EBF413E8F953}" type="parTrans" cxnId="{FEEA9712-2476-4EDA-BD52-9F70CD86CDC2}">
      <dgm:prSet/>
      <dgm:spPr/>
      <dgm:t>
        <a:bodyPr/>
        <a:lstStyle/>
        <a:p>
          <a:endParaRPr lang="en-US"/>
        </a:p>
      </dgm:t>
    </dgm:pt>
    <dgm:pt modelId="{B1545BE5-EC54-43B0-85B6-7BC23B733AAA}" type="sibTrans" cxnId="{FEEA9712-2476-4EDA-BD52-9F70CD86CDC2}">
      <dgm:prSet/>
      <dgm:spPr/>
      <dgm:t>
        <a:bodyPr/>
        <a:lstStyle/>
        <a:p>
          <a:endParaRPr lang="en-US"/>
        </a:p>
      </dgm:t>
    </dgm:pt>
    <dgm:pt modelId="{F34B7E1F-0902-4EAE-9A8E-1F1CDE030233}">
      <dgm:prSet phldrT="[Text]"/>
      <dgm:spPr/>
      <dgm:t>
        <a:bodyPr/>
        <a:lstStyle/>
        <a:p>
          <a:r>
            <a:rPr lang="en-US" dirty="0" smtClean="0"/>
            <a:t>Distance</a:t>
          </a:r>
          <a:endParaRPr lang="en-US" dirty="0"/>
        </a:p>
      </dgm:t>
    </dgm:pt>
    <dgm:pt modelId="{1E5FF34C-CCB3-4C5B-B976-6CC5D2EC4FEB}" type="parTrans" cxnId="{D4884AA6-294D-4C53-A7C4-A22D74166DFE}">
      <dgm:prSet/>
      <dgm:spPr/>
      <dgm:t>
        <a:bodyPr/>
        <a:lstStyle/>
        <a:p>
          <a:endParaRPr lang="en-US"/>
        </a:p>
      </dgm:t>
    </dgm:pt>
    <dgm:pt modelId="{C3CDD75C-C2D9-4F39-8D85-E1E1F44AB1C3}" type="sibTrans" cxnId="{D4884AA6-294D-4C53-A7C4-A22D74166DFE}">
      <dgm:prSet/>
      <dgm:spPr/>
      <dgm:t>
        <a:bodyPr/>
        <a:lstStyle/>
        <a:p>
          <a:endParaRPr lang="en-US"/>
        </a:p>
      </dgm:t>
    </dgm:pt>
    <dgm:pt modelId="{8BF99C26-A3A5-4253-9A9A-66BAB8CC2703}">
      <dgm:prSet phldrT="[Text]"/>
      <dgm:spPr/>
      <dgm:t>
        <a:bodyPr/>
        <a:lstStyle/>
        <a:p>
          <a:r>
            <a:rPr lang="en-US" dirty="0" smtClean="0"/>
            <a:t>Time</a:t>
          </a:r>
          <a:endParaRPr lang="en-US" dirty="0"/>
        </a:p>
      </dgm:t>
    </dgm:pt>
    <dgm:pt modelId="{18A09F52-97C4-42BE-ABD5-348C3236A6CF}" type="parTrans" cxnId="{B5274296-862E-4BE6-AED3-3699222E56D4}">
      <dgm:prSet/>
      <dgm:spPr/>
      <dgm:t>
        <a:bodyPr/>
        <a:lstStyle/>
        <a:p>
          <a:endParaRPr lang="en-US"/>
        </a:p>
      </dgm:t>
    </dgm:pt>
    <dgm:pt modelId="{7D852CCE-4435-4AC3-B15F-3797FCAB3D70}" type="sibTrans" cxnId="{B5274296-862E-4BE6-AED3-3699222E56D4}">
      <dgm:prSet/>
      <dgm:spPr/>
      <dgm:t>
        <a:bodyPr/>
        <a:lstStyle/>
        <a:p>
          <a:endParaRPr lang="en-US"/>
        </a:p>
      </dgm:t>
    </dgm:pt>
    <dgm:pt modelId="{F70BBFFE-B86E-4254-A93C-185EBA51E6DE}" type="pres">
      <dgm:prSet presAssocID="{A5368664-0A98-4811-9575-F81D29FB2D39}" presName="CompostProcess" presStyleCnt="0">
        <dgm:presLayoutVars>
          <dgm:dir/>
          <dgm:resizeHandles val="exact"/>
        </dgm:presLayoutVars>
      </dgm:prSet>
      <dgm:spPr/>
    </dgm:pt>
    <dgm:pt modelId="{974250CD-B84A-4872-8BE3-A3FA2655C6FD}" type="pres">
      <dgm:prSet presAssocID="{A5368664-0A98-4811-9575-F81D29FB2D39}" presName="arrow" presStyleLbl="bgShp" presStyleIdx="0" presStyleCnt="1"/>
      <dgm:spPr/>
    </dgm:pt>
    <dgm:pt modelId="{1478655A-D5C5-470D-8691-DADCE4A22602}" type="pres">
      <dgm:prSet presAssocID="{A5368664-0A98-4811-9575-F81D29FB2D39}" presName="linearProcess" presStyleCnt="0"/>
      <dgm:spPr/>
    </dgm:pt>
    <dgm:pt modelId="{15B46D1C-CCAB-45D0-9548-D4EB1F2BF48A}" type="pres">
      <dgm:prSet presAssocID="{605AF165-FD9C-4834-BBDB-2A84C7BFF636}" presName="textNode" presStyleLbl="node1" presStyleIdx="0" presStyleCnt="4">
        <dgm:presLayoutVars>
          <dgm:bulletEnabled val="1"/>
        </dgm:presLayoutVars>
      </dgm:prSet>
      <dgm:spPr/>
      <dgm:t>
        <a:bodyPr/>
        <a:lstStyle/>
        <a:p>
          <a:endParaRPr lang="en-US"/>
        </a:p>
      </dgm:t>
    </dgm:pt>
    <dgm:pt modelId="{89E5A2C8-1A6D-4DB4-B338-AAC8C9E0B81C}" type="pres">
      <dgm:prSet presAssocID="{6810E23E-7ABE-4EB2-801C-92AD652B8D4C}" presName="sibTrans" presStyleCnt="0"/>
      <dgm:spPr/>
    </dgm:pt>
    <dgm:pt modelId="{EC5A882A-3870-4ED8-86F7-E621031768BA}" type="pres">
      <dgm:prSet presAssocID="{859224FF-72E0-4FC4-9FDD-13650B719E65}" presName="textNode" presStyleLbl="node1" presStyleIdx="1" presStyleCnt="4">
        <dgm:presLayoutVars>
          <dgm:bulletEnabled val="1"/>
        </dgm:presLayoutVars>
      </dgm:prSet>
      <dgm:spPr/>
      <dgm:t>
        <a:bodyPr/>
        <a:lstStyle/>
        <a:p>
          <a:endParaRPr lang="en-US"/>
        </a:p>
      </dgm:t>
    </dgm:pt>
    <dgm:pt modelId="{4399CD9E-FDAC-4912-BA68-61E50929E0D5}" type="pres">
      <dgm:prSet presAssocID="{B1545BE5-EC54-43B0-85B6-7BC23B733AAA}" presName="sibTrans" presStyleCnt="0"/>
      <dgm:spPr/>
    </dgm:pt>
    <dgm:pt modelId="{C873A9BD-D8D8-4D33-A13E-4AE7F3652E71}" type="pres">
      <dgm:prSet presAssocID="{8BF99C26-A3A5-4253-9A9A-66BAB8CC2703}" presName="textNode" presStyleLbl="node1" presStyleIdx="2" presStyleCnt="4">
        <dgm:presLayoutVars>
          <dgm:bulletEnabled val="1"/>
        </dgm:presLayoutVars>
      </dgm:prSet>
      <dgm:spPr/>
      <dgm:t>
        <a:bodyPr/>
        <a:lstStyle/>
        <a:p>
          <a:endParaRPr lang="en-US"/>
        </a:p>
      </dgm:t>
    </dgm:pt>
    <dgm:pt modelId="{646040DA-E6EB-4C61-837B-2DF5E3C04AA2}" type="pres">
      <dgm:prSet presAssocID="{7D852CCE-4435-4AC3-B15F-3797FCAB3D70}" presName="sibTrans" presStyleCnt="0"/>
      <dgm:spPr/>
    </dgm:pt>
    <dgm:pt modelId="{DB38A710-37BC-48D2-ACE3-45A0F4BB5045}" type="pres">
      <dgm:prSet presAssocID="{F34B7E1F-0902-4EAE-9A8E-1F1CDE030233}" presName="textNode" presStyleLbl="node1" presStyleIdx="3" presStyleCnt="4">
        <dgm:presLayoutVars>
          <dgm:bulletEnabled val="1"/>
        </dgm:presLayoutVars>
      </dgm:prSet>
      <dgm:spPr/>
      <dgm:t>
        <a:bodyPr/>
        <a:lstStyle/>
        <a:p>
          <a:endParaRPr lang="en-US"/>
        </a:p>
      </dgm:t>
    </dgm:pt>
  </dgm:ptLst>
  <dgm:cxnLst>
    <dgm:cxn modelId="{16AA2A33-476E-42C0-B574-A0920F87FCB2}" type="presOf" srcId="{859224FF-72E0-4FC4-9FDD-13650B719E65}" destId="{EC5A882A-3870-4ED8-86F7-E621031768BA}" srcOrd="0" destOrd="0" presId="urn:microsoft.com/office/officeart/2005/8/layout/hProcess9"/>
    <dgm:cxn modelId="{B5274296-862E-4BE6-AED3-3699222E56D4}" srcId="{A5368664-0A98-4811-9575-F81D29FB2D39}" destId="{8BF99C26-A3A5-4253-9A9A-66BAB8CC2703}" srcOrd="2" destOrd="0" parTransId="{18A09F52-97C4-42BE-ABD5-348C3236A6CF}" sibTransId="{7D852CCE-4435-4AC3-B15F-3797FCAB3D70}"/>
    <dgm:cxn modelId="{D4884AA6-294D-4C53-A7C4-A22D74166DFE}" srcId="{A5368664-0A98-4811-9575-F81D29FB2D39}" destId="{F34B7E1F-0902-4EAE-9A8E-1F1CDE030233}" srcOrd="3" destOrd="0" parTransId="{1E5FF34C-CCB3-4C5B-B976-6CC5D2EC4FEB}" sibTransId="{C3CDD75C-C2D9-4F39-8D85-E1E1F44AB1C3}"/>
    <dgm:cxn modelId="{3365A0A8-5C4C-4DAE-AB4B-1BEA86320121}" type="presOf" srcId="{F34B7E1F-0902-4EAE-9A8E-1F1CDE030233}" destId="{DB38A710-37BC-48D2-ACE3-45A0F4BB5045}" srcOrd="0" destOrd="0" presId="urn:microsoft.com/office/officeart/2005/8/layout/hProcess9"/>
    <dgm:cxn modelId="{FEEA9712-2476-4EDA-BD52-9F70CD86CDC2}" srcId="{A5368664-0A98-4811-9575-F81D29FB2D39}" destId="{859224FF-72E0-4FC4-9FDD-13650B719E65}" srcOrd="1" destOrd="0" parTransId="{DCACAF37-C273-4269-8FCD-EBF413E8F953}" sibTransId="{B1545BE5-EC54-43B0-85B6-7BC23B733AAA}"/>
    <dgm:cxn modelId="{17C31E19-6A8F-420D-AB2D-EE2CEEF4D24B}" type="presOf" srcId="{605AF165-FD9C-4834-BBDB-2A84C7BFF636}" destId="{15B46D1C-CCAB-45D0-9548-D4EB1F2BF48A}" srcOrd="0" destOrd="0" presId="urn:microsoft.com/office/officeart/2005/8/layout/hProcess9"/>
    <dgm:cxn modelId="{41D23B57-BE1C-447F-AFFA-EE611D7209B0}" type="presOf" srcId="{A5368664-0A98-4811-9575-F81D29FB2D39}" destId="{F70BBFFE-B86E-4254-A93C-185EBA51E6DE}" srcOrd="0" destOrd="0" presId="urn:microsoft.com/office/officeart/2005/8/layout/hProcess9"/>
    <dgm:cxn modelId="{5211A29E-FA8C-47B4-9F1E-15D4E9DE1AA2}" srcId="{A5368664-0A98-4811-9575-F81D29FB2D39}" destId="{605AF165-FD9C-4834-BBDB-2A84C7BFF636}" srcOrd="0" destOrd="0" parTransId="{E6304427-D5C2-416A-A2A7-FCC17793A761}" sibTransId="{6810E23E-7ABE-4EB2-801C-92AD652B8D4C}"/>
    <dgm:cxn modelId="{80F9B9FD-B260-4F01-8146-A50C173F1949}" type="presOf" srcId="{8BF99C26-A3A5-4253-9A9A-66BAB8CC2703}" destId="{C873A9BD-D8D8-4D33-A13E-4AE7F3652E71}" srcOrd="0" destOrd="0" presId="urn:microsoft.com/office/officeart/2005/8/layout/hProcess9"/>
    <dgm:cxn modelId="{A6655501-FC7E-4680-AA26-817A4B91F657}" type="presParOf" srcId="{F70BBFFE-B86E-4254-A93C-185EBA51E6DE}" destId="{974250CD-B84A-4872-8BE3-A3FA2655C6FD}" srcOrd="0" destOrd="0" presId="urn:microsoft.com/office/officeart/2005/8/layout/hProcess9"/>
    <dgm:cxn modelId="{6F7B2539-1942-4623-B2A1-496E4A4153CF}" type="presParOf" srcId="{F70BBFFE-B86E-4254-A93C-185EBA51E6DE}" destId="{1478655A-D5C5-470D-8691-DADCE4A22602}" srcOrd="1" destOrd="0" presId="urn:microsoft.com/office/officeart/2005/8/layout/hProcess9"/>
    <dgm:cxn modelId="{EC85A4A9-FB90-40CB-8D91-9CA89E619500}" type="presParOf" srcId="{1478655A-D5C5-470D-8691-DADCE4A22602}" destId="{15B46D1C-CCAB-45D0-9548-D4EB1F2BF48A}" srcOrd="0" destOrd="0" presId="urn:microsoft.com/office/officeart/2005/8/layout/hProcess9"/>
    <dgm:cxn modelId="{7C103B8F-58DA-4AAD-A2F3-352729EE357E}" type="presParOf" srcId="{1478655A-D5C5-470D-8691-DADCE4A22602}" destId="{89E5A2C8-1A6D-4DB4-B338-AAC8C9E0B81C}" srcOrd="1" destOrd="0" presId="urn:microsoft.com/office/officeart/2005/8/layout/hProcess9"/>
    <dgm:cxn modelId="{B557B039-B402-4488-882C-A93E3C9B21B2}" type="presParOf" srcId="{1478655A-D5C5-470D-8691-DADCE4A22602}" destId="{EC5A882A-3870-4ED8-86F7-E621031768BA}" srcOrd="2" destOrd="0" presId="urn:microsoft.com/office/officeart/2005/8/layout/hProcess9"/>
    <dgm:cxn modelId="{D899AC13-9B0B-48F9-9724-4211591C9A99}" type="presParOf" srcId="{1478655A-D5C5-470D-8691-DADCE4A22602}" destId="{4399CD9E-FDAC-4912-BA68-61E50929E0D5}" srcOrd="3" destOrd="0" presId="urn:microsoft.com/office/officeart/2005/8/layout/hProcess9"/>
    <dgm:cxn modelId="{2A8906E6-AEB8-4904-8689-2680F0E91DA6}" type="presParOf" srcId="{1478655A-D5C5-470D-8691-DADCE4A22602}" destId="{C873A9BD-D8D8-4D33-A13E-4AE7F3652E71}" srcOrd="4" destOrd="0" presId="urn:microsoft.com/office/officeart/2005/8/layout/hProcess9"/>
    <dgm:cxn modelId="{7CAD8276-CB11-4E8E-8770-1FE418D81012}" type="presParOf" srcId="{1478655A-D5C5-470D-8691-DADCE4A22602}" destId="{646040DA-E6EB-4C61-837B-2DF5E3C04AA2}" srcOrd="5" destOrd="0" presId="urn:microsoft.com/office/officeart/2005/8/layout/hProcess9"/>
    <dgm:cxn modelId="{981DCAA8-8956-453C-B844-1E977AEBF2BE}" type="presParOf" srcId="{1478655A-D5C5-470D-8691-DADCE4A22602}" destId="{DB38A710-37BC-48D2-ACE3-45A0F4BB5045}"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CF00D8-2177-43CC-819A-2EA576F6B9BF}" type="doc">
      <dgm:prSet loTypeId="urn:microsoft.com/office/officeart/2005/8/layout/list1" loCatId="list" qsTypeId="urn:microsoft.com/office/officeart/2005/8/quickstyle/3d3" qsCatId="3D" csTypeId="urn:microsoft.com/office/officeart/2005/8/colors/colorful1#1" csCatId="colorful" phldr="1"/>
      <dgm:spPr/>
    </dgm:pt>
    <dgm:pt modelId="{BECBDE07-D7A2-4A53-88FD-48354DD8F096}">
      <dgm:prSet phldrT="[Text]"/>
      <dgm:spPr/>
      <dgm:t>
        <a:bodyPr/>
        <a:lstStyle/>
        <a:p>
          <a:r>
            <a:rPr lang="en-US" b="1" dirty="0" smtClean="0"/>
            <a:t>You won’t feel the ground shake</a:t>
          </a:r>
          <a:endParaRPr lang="en-US" b="1" dirty="0"/>
        </a:p>
      </dgm:t>
    </dgm:pt>
    <dgm:pt modelId="{99C91607-0C36-4135-A528-026428E2A6F7}" type="parTrans" cxnId="{D283B9D2-0090-4572-9A81-E592616F7765}">
      <dgm:prSet/>
      <dgm:spPr/>
      <dgm:t>
        <a:bodyPr/>
        <a:lstStyle/>
        <a:p>
          <a:endParaRPr lang="en-US"/>
        </a:p>
      </dgm:t>
    </dgm:pt>
    <dgm:pt modelId="{6B26FBDD-9F9B-4DE1-B852-B185BCE1FD47}" type="sibTrans" cxnId="{D283B9D2-0090-4572-9A81-E592616F7765}">
      <dgm:prSet/>
      <dgm:spPr/>
      <dgm:t>
        <a:bodyPr/>
        <a:lstStyle/>
        <a:p>
          <a:endParaRPr lang="en-US"/>
        </a:p>
      </dgm:t>
    </dgm:pt>
    <dgm:pt modelId="{07E46ADE-2C6F-405F-B621-322A451BABA8}">
      <dgm:prSet phldrT="[Text]"/>
      <dgm:spPr/>
      <dgm:t>
        <a:bodyPr/>
        <a:lstStyle/>
        <a:p>
          <a:r>
            <a:rPr lang="en-US" b="1" dirty="0" smtClean="0"/>
            <a:t>Earthquake Far Away</a:t>
          </a:r>
          <a:endParaRPr lang="en-US" b="1" dirty="0"/>
        </a:p>
      </dgm:t>
    </dgm:pt>
    <dgm:pt modelId="{95719AB6-C8C3-47FF-A752-257E1078CC0E}" type="parTrans" cxnId="{DA9AC93D-162B-40F9-B00D-3ADBCE1869F5}">
      <dgm:prSet/>
      <dgm:spPr/>
      <dgm:t>
        <a:bodyPr/>
        <a:lstStyle/>
        <a:p>
          <a:endParaRPr lang="en-US"/>
        </a:p>
      </dgm:t>
    </dgm:pt>
    <dgm:pt modelId="{EB741B33-4E71-46CA-A6A3-22659B5BEAFD}" type="sibTrans" cxnId="{DA9AC93D-162B-40F9-B00D-3ADBCE1869F5}">
      <dgm:prSet/>
      <dgm:spPr/>
      <dgm:t>
        <a:bodyPr/>
        <a:lstStyle/>
        <a:p>
          <a:endParaRPr lang="en-US"/>
        </a:p>
      </dgm:t>
    </dgm:pt>
    <dgm:pt modelId="{8DF46146-A4A2-46F4-8AD5-1AE95ED10A76}">
      <dgm:prSet phldrT="[Text]"/>
      <dgm:spPr/>
      <dgm:t>
        <a:bodyPr/>
        <a:lstStyle/>
        <a:p>
          <a:r>
            <a:rPr lang="en-US" b="1" dirty="0" smtClean="0"/>
            <a:t>Limited Inundation</a:t>
          </a:r>
          <a:endParaRPr lang="en-US" b="1" dirty="0"/>
        </a:p>
      </dgm:t>
    </dgm:pt>
    <dgm:pt modelId="{8F485855-91AB-42B2-9F88-2E62F6CEDB61}" type="parTrans" cxnId="{085EA3B8-456D-404B-9A81-552F285BB495}">
      <dgm:prSet/>
      <dgm:spPr/>
      <dgm:t>
        <a:bodyPr/>
        <a:lstStyle/>
        <a:p>
          <a:endParaRPr lang="en-US"/>
        </a:p>
      </dgm:t>
    </dgm:pt>
    <dgm:pt modelId="{E0C748E3-E906-4CCB-8A1F-2CF0879F82DF}" type="sibTrans" cxnId="{085EA3B8-456D-404B-9A81-552F285BB495}">
      <dgm:prSet/>
      <dgm:spPr/>
      <dgm:t>
        <a:bodyPr/>
        <a:lstStyle/>
        <a:p>
          <a:endParaRPr lang="en-US"/>
        </a:p>
      </dgm:t>
    </dgm:pt>
    <dgm:pt modelId="{B66804EC-659F-4951-916D-ED44DFF9CBFD}">
      <dgm:prSet phldrT="[Text]"/>
      <dgm:spPr/>
      <dgm:t>
        <a:bodyPr/>
        <a:lstStyle/>
        <a:p>
          <a:r>
            <a:rPr lang="en-US" b="1" dirty="0" smtClean="0"/>
            <a:t>4+ hours before waves arrive</a:t>
          </a:r>
          <a:endParaRPr lang="en-US" b="1" dirty="0"/>
        </a:p>
      </dgm:t>
    </dgm:pt>
    <dgm:pt modelId="{E2FE0112-E61B-4245-8037-133D4A6B3090}" type="parTrans" cxnId="{A18E233E-63A2-44ED-87F6-32CA6D893725}">
      <dgm:prSet/>
      <dgm:spPr/>
      <dgm:t>
        <a:bodyPr/>
        <a:lstStyle/>
        <a:p>
          <a:endParaRPr lang="en-US"/>
        </a:p>
      </dgm:t>
    </dgm:pt>
    <dgm:pt modelId="{D1C208B4-5B52-4C74-8823-C04ED9D7D60C}" type="sibTrans" cxnId="{A18E233E-63A2-44ED-87F6-32CA6D893725}">
      <dgm:prSet/>
      <dgm:spPr/>
      <dgm:t>
        <a:bodyPr/>
        <a:lstStyle/>
        <a:p>
          <a:endParaRPr lang="en-US"/>
        </a:p>
      </dgm:t>
    </dgm:pt>
    <dgm:pt modelId="{FDDD3517-4317-4C45-AC16-7882E042E675}" type="pres">
      <dgm:prSet presAssocID="{6ECF00D8-2177-43CC-819A-2EA576F6B9BF}" presName="linear" presStyleCnt="0">
        <dgm:presLayoutVars>
          <dgm:dir/>
          <dgm:animLvl val="lvl"/>
          <dgm:resizeHandles val="exact"/>
        </dgm:presLayoutVars>
      </dgm:prSet>
      <dgm:spPr/>
    </dgm:pt>
    <dgm:pt modelId="{2B209991-9607-455A-BA5C-FF5289D57355}" type="pres">
      <dgm:prSet presAssocID="{07E46ADE-2C6F-405F-B621-322A451BABA8}" presName="parentLin" presStyleCnt="0"/>
      <dgm:spPr/>
    </dgm:pt>
    <dgm:pt modelId="{4A58BF01-6001-47D4-9D89-A243DDCBCEF0}" type="pres">
      <dgm:prSet presAssocID="{07E46ADE-2C6F-405F-B621-322A451BABA8}" presName="parentLeftMargin" presStyleLbl="node1" presStyleIdx="0" presStyleCnt="4"/>
      <dgm:spPr/>
      <dgm:t>
        <a:bodyPr/>
        <a:lstStyle/>
        <a:p>
          <a:endParaRPr lang="en-US"/>
        </a:p>
      </dgm:t>
    </dgm:pt>
    <dgm:pt modelId="{0E757F34-B21D-4A34-B659-0363814A7646}" type="pres">
      <dgm:prSet presAssocID="{07E46ADE-2C6F-405F-B621-322A451BABA8}" presName="parentText" presStyleLbl="node1" presStyleIdx="0" presStyleCnt="4" custScaleX="121739">
        <dgm:presLayoutVars>
          <dgm:chMax val="0"/>
          <dgm:bulletEnabled val="1"/>
        </dgm:presLayoutVars>
      </dgm:prSet>
      <dgm:spPr/>
      <dgm:t>
        <a:bodyPr/>
        <a:lstStyle/>
        <a:p>
          <a:endParaRPr lang="en-US"/>
        </a:p>
      </dgm:t>
    </dgm:pt>
    <dgm:pt modelId="{257975E0-4485-4089-AED9-1D227F8AF569}" type="pres">
      <dgm:prSet presAssocID="{07E46ADE-2C6F-405F-B621-322A451BABA8}" presName="negativeSpace" presStyleCnt="0"/>
      <dgm:spPr/>
    </dgm:pt>
    <dgm:pt modelId="{09B96335-0A21-4BC4-9C41-EF4FDF58F431}" type="pres">
      <dgm:prSet presAssocID="{07E46ADE-2C6F-405F-B621-322A451BABA8}" presName="childText" presStyleLbl="conFgAcc1" presStyleIdx="0" presStyleCnt="4">
        <dgm:presLayoutVars>
          <dgm:bulletEnabled val="1"/>
        </dgm:presLayoutVars>
      </dgm:prSet>
      <dgm:spPr/>
    </dgm:pt>
    <dgm:pt modelId="{4A06B1EB-A4D8-4B2E-B6EC-397F3BE28B8E}" type="pres">
      <dgm:prSet presAssocID="{EB741B33-4E71-46CA-A6A3-22659B5BEAFD}" presName="spaceBetweenRectangles" presStyleCnt="0"/>
      <dgm:spPr/>
    </dgm:pt>
    <dgm:pt modelId="{28BB4DCC-B8FD-44B3-B4BE-67BF0F341FE6}" type="pres">
      <dgm:prSet presAssocID="{BECBDE07-D7A2-4A53-88FD-48354DD8F096}" presName="parentLin" presStyleCnt="0"/>
      <dgm:spPr/>
    </dgm:pt>
    <dgm:pt modelId="{161D31D9-5D36-4CEC-B04C-94EDECDF4126}" type="pres">
      <dgm:prSet presAssocID="{BECBDE07-D7A2-4A53-88FD-48354DD8F096}" presName="parentLeftMargin" presStyleLbl="node1" presStyleIdx="0" presStyleCnt="4"/>
      <dgm:spPr/>
      <dgm:t>
        <a:bodyPr/>
        <a:lstStyle/>
        <a:p>
          <a:endParaRPr lang="en-US"/>
        </a:p>
      </dgm:t>
    </dgm:pt>
    <dgm:pt modelId="{53C68FC4-FE37-4CCB-B220-18916A5921E3}" type="pres">
      <dgm:prSet presAssocID="{BECBDE07-D7A2-4A53-88FD-48354DD8F096}" presName="parentText" presStyleLbl="node1" presStyleIdx="1" presStyleCnt="4" custScaleX="121739">
        <dgm:presLayoutVars>
          <dgm:chMax val="0"/>
          <dgm:bulletEnabled val="1"/>
        </dgm:presLayoutVars>
      </dgm:prSet>
      <dgm:spPr/>
      <dgm:t>
        <a:bodyPr/>
        <a:lstStyle/>
        <a:p>
          <a:endParaRPr lang="en-US"/>
        </a:p>
      </dgm:t>
    </dgm:pt>
    <dgm:pt modelId="{15C5B63A-5565-49F2-9670-51B1603D89A4}" type="pres">
      <dgm:prSet presAssocID="{BECBDE07-D7A2-4A53-88FD-48354DD8F096}" presName="negativeSpace" presStyleCnt="0"/>
      <dgm:spPr/>
    </dgm:pt>
    <dgm:pt modelId="{4EB28C9E-4605-436A-87FD-5698C51689DE}" type="pres">
      <dgm:prSet presAssocID="{BECBDE07-D7A2-4A53-88FD-48354DD8F096}" presName="childText" presStyleLbl="conFgAcc1" presStyleIdx="1" presStyleCnt="4">
        <dgm:presLayoutVars>
          <dgm:bulletEnabled val="1"/>
        </dgm:presLayoutVars>
      </dgm:prSet>
      <dgm:spPr/>
    </dgm:pt>
    <dgm:pt modelId="{18DA5DC6-B038-4975-89C2-B611B835D479}" type="pres">
      <dgm:prSet presAssocID="{6B26FBDD-9F9B-4DE1-B852-B185BCE1FD47}" presName="spaceBetweenRectangles" presStyleCnt="0"/>
      <dgm:spPr/>
    </dgm:pt>
    <dgm:pt modelId="{840BBA8A-7D66-45FF-B07A-D5C9AB1C38E9}" type="pres">
      <dgm:prSet presAssocID="{B66804EC-659F-4951-916D-ED44DFF9CBFD}" presName="parentLin" presStyleCnt="0"/>
      <dgm:spPr/>
    </dgm:pt>
    <dgm:pt modelId="{A3DD6953-D714-4E4E-BB96-4D816142B22A}" type="pres">
      <dgm:prSet presAssocID="{B66804EC-659F-4951-916D-ED44DFF9CBFD}" presName="parentLeftMargin" presStyleLbl="node1" presStyleIdx="1" presStyleCnt="4"/>
      <dgm:spPr/>
      <dgm:t>
        <a:bodyPr/>
        <a:lstStyle/>
        <a:p>
          <a:endParaRPr lang="en-US"/>
        </a:p>
      </dgm:t>
    </dgm:pt>
    <dgm:pt modelId="{86646AE8-92B8-4E08-9629-35C7AA4249E3}" type="pres">
      <dgm:prSet presAssocID="{B66804EC-659F-4951-916D-ED44DFF9CBFD}" presName="parentText" presStyleLbl="node1" presStyleIdx="2" presStyleCnt="4" custScaleX="121739">
        <dgm:presLayoutVars>
          <dgm:chMax val="0"/>
          <dgm:bulletEnabled val="1"/>
        </dgm:presLayoutVars>
      </dgm:prSet>
      <dgm:spPr/>
      <dgm:t>
        <a:bodyPr/>
        <a:lstStyle/>
        <a:p>
          <a:endParaRPr lang="en-US"/>
        </a:p>
      </dgm:t>
    </dgm:pt>
    <dgm:pt modelId="{009F4E52-ECFB-4A25-9DD8-428556DC3B68}" type="pres">
      <dgm:prSet presAssocID="{B66804EC-659F-4951-916D-ED44DFF9CBFD}" presName="negativeSpace" presStyleCnt="0"/>
      <dgm:spPr/>
    </dgm:pt>
    <dgm:pt modelId="{88E6E77C-2544-4AB8-88C1-D16C28DB0158}" type="pres">
      <dgm:prSet presAssocID="{B66804EC-659F-4951-916D-ED44DFF9CBFD}" presName="childText" presStyleLbl="conFgAcc1" presStyleIdx="2" presStyleCnt="4">
        <dgm:presLayoutVars>
          <dgm:bulletEnabled val="1"/>
        </dgm:presLayoutVars>
      </dgm:prSet>
      <dgm:spPr/>
    </dgm:pt>
    <dgm:pt modelId="{C9637278-0B61-4CFE-B5A6-6E48055941D5}" type="pres">
      <dgm:prSet presAssocID="{D1C208B4-5B52-4C74-8823-C04ED9D7D60C}" presName="spaceBetweenRectangles" presStyleCnt="0"/>
      <dgm:spPr/>
    </dgm:pt>
    <dgm:pt modelId="{24965683-1053-4045-9DFE-8C8C684A0A5F}" type="pres">
      <dgm:prSet presAssocID="{8DF46146-A4A2-46F4-8AD5-1AE95ED10A76}" presName="parentLin" presStyleCnt="0"/>
      <dgm:spPr/>
    </dgm:pt>
    <dgm:pt modelId="{A9C59218-76D1-4625-B40C-BEAAA791EC5B}" type="pres">
      <dgm:prSet presAssocID="{8DF46146-A4A2-46F4-8AD5-1AE95ED10A76}" presName="parentLeftMargin" presStyleLbl="node1" presStyleIdx="2" presStyleCnt="4"/>
      <dgm:spPr/>
      <dgm:t>
        <a:bodyPr/>
        <a:lstStyle/>
        <a:p>
          <a:endParaRPr lang="en-US"/>
        </a:p>
      </dgm:t>
    </dgm:pt>
    <dgm:pt modelId="{352A8599-C876-42D4-B400-CF9564B80C8F}" type="pres">
      <dgm:prSet presAssocID="{8DF46146-A4A2-46F4-8AD5-1AE95ED10A76}" presName="parentText" presStyleLbl="node1" presStyleIdx="3" presStyleCnt="4" custScaleX="121739">
        <dgm:presLayoutVars>
          <dgm:chMax val="0"/>
          <dgm:bulletEnabled val="1"/>
        </dgm:presLayoutVars>
      </dgm:prSet>
      <dgm:spPr/>
      <dgm:t>
        <a:bodyPr/>
        <a:lstStyle/>
        <a:p>
          <a:endParaRPr lang="en-US"/>
        </a:p>
      </dgm:t>
    </dgm:pt>
    <dgm:pt modelId="{ADA746CD-8859-43F3-9AD2-9A79B7F5ABEC}" type="pres">
      <dgm:prSet presAssocID="{8DF46146-A4A2-46F4-8AD5-1AE95ED10A76}" presName="negativeSpace" presStyleCnt="0"/>
      <dgm:spPr/>
    </dgm:pt>
    <dgm:pt modelId="{D0EE3E1A-818B-409B-93F0-4ED27117D569}" type="pres">
      <dgm:prSet presAssocID="{8DF46146-A4A2-46F4-8AD5-1AE95ED10A76}" presName="childText" presStyleLbl="conFgAcc1" presStyleIdx="3" presStyleCnt="4">
        <dgm:presLayoutVars>
          <dgm:bulletEnabled val="1"/>
        </dgm:presLayoutVars>
      </dgm:prSet>
      <dgm:spPr/>
    </dgm:pt>
  </dgm:ptLst>
  <dgm:cxnLst>
    <dgm:cxn modelId="{A18E233E-63A2-44ED-87F6-32CA6D893725}" srcId="{6ECF00D8-2177-43CC-819A-2EA576F6B9BF}" destId="{B66804EC-659F-4951-916D-ED44DFF9CBFD}" srcOrd="2" destOrd="0" parTransId="{E2FE0112-E61B-4245-8037-133D4A6B3090}" sibTransId="{D1C208B4-5B52-4C74-8823-C04ED9D7D60C}"/>
    <dgm:cxn modelId="{8359D4DA-3186-4783-BF39-1B67A5E95812}" type="presOf" srcId="{BECBDE07-D7A2-4A53-88FD-48354DD8F096}" destId="{53C68FC4-FE37-4CCB-B220-18916A5921E3}" srcOrd="1" destOrd="0" presId="urn:microsoft.com/office/officeart/2005/8/layout/list1"/>
    <dgm:cxn modelId="{03AEEA3C-7EEF-4D8F-B53F-E2D7D5D497C1}" type="presOf" srcId="{B66804EC-659F-4951-916D-ED44DFF9CBFD}" destId="{A3DD6953-D714-4E4E-BB96-4D816142B22A}" srcOrd="0" destOrd="0" presId="urn:microsoft.com/office/officeart/2005/8/layout/list1"/>
    <dgm:cxn modelId="{EE577071-81EF-4D30-B997-253AFEDC9153}" type="presOf" srcId="{BECBDE07-D7A2-4A53-88FD-48354DD8F096}" destId="{161D31D9-5D36-4CEC-B04C-94EDECDF4126}" srcOrd="0" destOrd="0" presId="urn:microsoft.com/office/officeart/2005/8/layout/list1"/>
    <dgm:cxn modelId="{C3DCAB02-3706-43D5-AC97-BDD2BADD9DED}" type="presOf" srcId="{07E46ADE-2C6F-405F-B621-322A451BABA8}" destId="{0E757F34-B21D-4A34-B659-0363814A7646}" srcOrd="1" destOrd="0" presId="urn:microsoft.com/office/officeart/2005/8/layout/list1"/>
    <dgm:cxn modelId="{D283B9D2-0090-4572-9A81-E592616F7765}" srcId="{6ECF00D8-2177-43CC-819A-2EA576F6B9BF}" destId="{BECBDE07-D7A2-4A53-88FD-48354DD8F096}" srcOrd="1" destOrd="0" parTransId="{99C91607-0C36-4135-A528-026428E2A6F7}" sibTransId="{6B26FBDD-9F9B-4DE1-B852-B185BCE1FD47}"/>
    <dgm:cxn modelId="{79F4A12A-FB85-4339-901D-90419A09CE58}" type="presOf" srcId="{8DF46146-A4A2-46F4-8AD5-1AE95ED10A76}" destId="{A9C59218-76D1-4625-B40C-BEAAA791EC5B}" srcOrd="0" destOrd="0" presId="urn:microsoft.com/office/officeart/2005/8/layout/list1"/>
    <dgm:cxn modelId="{3D8BC2DD-8AAA-44A1-A4E9-B922A691F13F}" type="presOf" srcId="{8DF46146-A4A2-46F4-8AD5-1AE95ED10A76}" destId="{352A8599-C876-42D4-B400-CF9564B80C8F}" srcOrd="1" destOrd="0" presId="urn:microsoft.com/office/officeart/2005/8/layout/list1"/>
    <dgm:cxn modelId="{6FD5A0D6-7AC1-4504-99CE-2656F54020E8}" type="presOf" srcId="{07E46ADE-2C6F-405F-B621-322A451BABA8}" destId="{4A58BF01-6001-47D4-9D89-A243DDCBCEF0}" srcOrd="0" destOrd="0" presId="urn:microsoft.com/office/officeart/2005/8/layout/list1"/>
    <dgm:cxn modelId="{DA9AC93D-162B-40F9-B00D-3ADBCE1869F5}" srcId="{6ECF00D8-2177-43CC-819A-2EA576F6B9BF}" destId="{07E46ADE-2C6F-405F-B621-322A451BABA8}" srcOrd="0" destOrd="0" parTransId="{95719AB6-C8C3-47FF-A752-257E1078CC0E}" sibTransId="{EB741B33-4E71-46CA-A6A3-22659B5BEAFD}"/>
    <dgm:cxn modelId="{A65FA59D-EEA6-47E3-9DDA-264E7CA208AE}" type="presOf" srcId="{6ECF00D8-2177-43CC-819A-2EA576F6B9BF}" destId="{FDDD3517-4317-4C45-AC16-7882E042E675}" srcOrd="0" destOrd="0" presId="urn:microsoft.com/office/officeart/2005/8/layout/list1"/>
    <dgm:cxn modelId="{67397994-D47A-49A0-BFC6-A7E5AD13156F}" type="presOf" srcId="{B66804EC-659F-4951-916D-ED44DFF9CBFD}" destId="{86646AE8-92B8-4E08-9629-35C7AA4249E3}" srcOrd="1" destOrd="0" presId="urn:microsoft.com/office/officeart/2005/8/layout/list1"/>
    <dgm:cxn modelId="{085EA3B8-456D-404B-9A81-552F285BB495}" srcId="{6ECF00D8-2177-43CC-819A-2EA576F6B9BF}" destId="{8DF46146-A4A2-46F4-8AD5-1AE95ED10A76}" srcOrd="3" destOrd="0" parTransId="{8F485855-91AB-42B2-9F88-2E62F6CEDB61}" sibTransId="{E0C748E3-E906-4CCB-8A1F-2CF0879F82DF}"/>
    <dgm:cxn modelId="{378A5B0A-F05A-4CD3-8BC8-9FA4A7C7157A}" type="presParOf" srcId="{FDDD3517-4317-4C45-AC16-7882E042E675}" destId="{2B209991-9607-455A-BA5C-FF5289D57355}" srcOrd="0" destOrd="0" presId="urn:microsoft.com/office/officeart/2005/8/layout/list1"/>
    <dgm:cxn modelId="{78756957-09CC-42AB-80BE-01A53959B2D0}" type="presParOf" srcId="{2B209991-9607-455A-BA5C-FF5289D57355}" destId="{4A58BF01-6001-47D4-9D89-A243DDCBCEF0}" srcOrd="0" destOrd="0" presId="urn:microsoft.com/office/officeart/2005/8/layout/list1"/>
    <dgm:cxn modelId="{7106395B-B927-4F51-8561-85A3E78F3874}" type="presParOf" srcId="{2B209991-9607-455A-BA5C-FF5289D57355}" destId="{0E757F34-B21D-4A34-B659-0363814A7646}" srcOrd="1" destOrd="0" presId="urn:microsoft.com/office/officeart/2005/8/layout/list1"/>
    <dgm:cxn modelId="{E5655EAE-EF45-4BF5-9F24-50758BE60EA1}" type="presParOf" srcId="{FDDD3517-4317-4C45-AC16-7882E042E675}" destId="{257975E0-4485-4089-AED9-1D227F8AF569}" srcOrd="1" destOrd="0" presId="urn:microsoft.com/office/officeart/2005/8/layout/list1"/>
    <dgm:cxn modelId="{53D3A074-5BD9-4031-A328-8F4ED6C5995F}" type="presParOf" srcId="{FDDD3517-4317-4C45-AC16-7882E042E675}" destId="{09B96335-0A21-4BC4-9C41-EF4FDF58F431}" srcOrd="2" destOrd="0" presId="urn:microsoft.com/office/officeart/2005/8/layout/list1"/>
    <dgm:cxn modelId="{23530126-7B06-4D9D-8706-A95824D7F1AD}" type="presParOf" srcId="{FDDD3517-4317-4C45-AC16-7882E042E675}" destId="{4A06B1EB-A4D8-4B2E-B6EC-397F3BE28B8E}" srcOrd="3" destOrd="0" presId="urn:microsoft.com/office/officeart/2005/8/layout/list1"/>
    <dgm:cxn modelId="{EEBAD423-66E6-48E5-B9B3-E56001A86A0A}" type="presParOf" srcId="{FDDD3517-4317-4C45-AC16-7882E042E675}" destId="{28BB4DCC-B8FD-44B3-B4BE-67BF0F341FE6}" srcOrd="4" destOrd="0" presId="urn:microsoft.com/office/officeart/2005/8/layout/list1"/>
    <dgm:cxn modelId="{1B3F15F5-F9FE-44C9-9F66-1D5D5B10E920}" type="presParOf" srcId="{28BB4DCC-B8FD-44B3-B4BE-67BF0F341FE6}" destId="{161D31D9-5D36-4CEC-B04C-94EDECDF4126}" srcOrd="0" destOrd="0" presId="urn:microsoft.com/office/officeart/2005/8/layout/list1"/>
    <dgm:cxn modelId="{35D50E4B-65F0-4079-A7D8-8EBDE75399D3}" type="presParOf" srcId="{28BB4DCC-B8FD-44B3-B4BE-67BF0F341FE6}" destId="{53C68FC4-FE37-4CCB-B220-18916A5921E3}" srcOrd="1" destOrd="0" presId="urn:microsoft.com/office/officeart/2005/8/layout/list1"/>
    <dgm:cxn modelId="{C4C01729-EAB3-4EB1-A9BC-625D905CAFB7}" type="presParOf" srcId="{FDDD3517-4317-4C45-AC16-7882E042E675}" destId="{15C5B63A-5565-49F2-9670-51B1603D89A4}" srcOrd="5" destOrd="0" presId="urn:microsoft.com/office/officeart/2005/8/layout/list1"/>
    <dgm:cxn modelId="{33FEA104-C769-4B3A-A707-D1E05481259A}" type="presParOf" srcId="{FDDD3517-4317-4C45-AC16-7882E042E675}" destId="{4EB28C9E-4605-436A-87FD-5698C51689DE}" srcOrd="6" destOrd="0" presId="urn:microsoft.com/office/officeart/2005/8/layout/list1"/>
    <dgm:cxn modelId="{D1C84370-4803-4043-9F6A-9D35B555E498}" type="presParOf" srcId="{FDDD3517-4317-4C45-AC16-7882E042E675}" destId="{18DA5DC6-B038-4975-89C2-B611B835D479}" srcOrd="7" destOrd="0" presId="urn:microsoft.com/office/officeart/2005/8/layout/list1"/>
    <dgm:cxn modelId="{DADC01AD-2C6A-41C1-85F8-66A923AABDD5}" type="presParOf" srcId="{FDDD3517-4317-4C45-AC16-7882E042E675}" destId="{840BBA8A-7D66-45FF-B07A-D5C9AB1C38E9}" srcOrd="8" destOrd="0" presId="urn:microsoft.com/office/officeart/2005/8/layout/list1"/>
    <dgm:cxn modelId="{709D5D77-FE3D-48EF-BD48-AA0EF0608D8D}" type="presParOf" srcId="{840BBA8A-7D66-45FF-B07A-D5C9AB1C38E9}" destId="{A3DD6953-D714-4E4E-BB96-4D816142B22A}" srcOrd="0" destOrd="0" presId="urn:microsoft.com/office/officeart/2005/8/layout/list1"/>
    <dgm:cxn modelId="{9FC1A3E1-4FA9-4793-B80A-C5C8F49904A7}" type="presParOf" srcId="{840BBA8A-7D66-45FF-B07A-D5C9AB1C38E9}" destId="{86646AE8-92B8-4E08-9629-35C7AA4249E3}" srcOrd="1" destOrd="0" presId="urn:microsoft.com/office/officeart/2005/8/layout/list1"/>
    <dgm:cxn modelId="{143C5E95-00B3-4196-A4F3-110E3EB59A79}" type="presParOf" srcId="{FDDD3517-4317-4C45-AC16-7882E042E675}" destId="{009F4E52-ECFB-4A25-9DD8-428556DC3B68}" srcOrd="9" destOrd="0" presId="urn:microsoft.com/office/officeart/2005/8/layout/list1"/>
    <dgm:cxn modelId="{6706F394-FAE7-4EDC-867F-BB3B84780973}" type="presParOf" srcId="{FDDD3517-4317-4C45-AC16-7882E042E675}" destId="{88E6E77C-2544-4AB8-88C1-D16C28DB0158}" srcOrd="10" destOrd="0" presId="urn:microsoft.com/office/officeart/2005/8/layout/list1"/>
    <dgm:cxn modelId="{3125F4DF-1237-46CC-B7F3-816821AD9127}" type="presParOf" srcId="{FDDD3517-4317-4C45-AC16-7882E042E675}" destId="{C9637278-0B61-4CFE-B5A6-6E48055941D5}" srcOrd="11" destOrd="0" presId="urn:microsoft.com/office/officeart/2005/8/layout/list1"/>
    <dgm:cxn modelId="{569F3633-AAD8-4B11-93BF-FD59911C25BD}" type="presParOf" srcId="{FDDD3517-4317-4C45-AC16-7882E042E675}" destId="{24965683-1053-4045-9DFE-8C8C684A0A5F}" srcOrd="12" destOrd="0" presId="urn:microsoft.com/office/officeart/2005/8/layout/list1"/>
    <dgm:cxn modelId="{13429D25-2D9C-4205-B4D6-7AFD7D75519B}" type="presParOf" srcId="{24965683-1053-4045-9DFE-8C8C684A0A5F}" destId="{A9C59218-76D1-4625-B40C-BEAAA791EC5B}" srcOrd="0" destOrd="0" presId="urn:microsoft.com/office/officeart/2005/8/layout/list1"/>
    <dgm:cxn modelId="{587CF19B-6DD3-4DB2-AD63-274DC59F9BED}" type="presParOf" srcId="{24965683-1053-4045-9DFE-8C8C684A0A5F}" destId="{352A8599-C876-42D4-B400-CF9564B80C8F}" srcOrd="1" destOrd="0" presId="urn:microsoft.com/office/officeart/2005/8/layout/list1"/>
    <dgm:cxn modelId="{39B3EE39-26B6-4728-A77B-C1561D8E4E58}" type="presParOf" srcId="{FDDD3517-4317-4C45-AC16-7882E042E675}" destId="{ADA746CD-8859-43F3-9AD2-9A79B7F5ABEC}" srcOrd="13" destOrd="0" presId="urn:microsoft.com/office/officeart/2005/8/layout/list1"/>
    <dgm:cxn modelId="{CFDA3923-8D8E-425F-9801-C8190FFF1C97}" type="presParOf" srcId="{FDDD3517-4317-4C45-AC16-7882E042E675}" destId="{D0EE3E1A-818B-409B-93F0-4ED27117D56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C96A28-3461-46AF-86E4-5CDC6D0B35C7}" type="doc">
      <dgm:prSet loTypeId="urn:microsoft.com/office/officeart/2005/8/layout/cycle6" loCatId="relationship" qsTypeId="urn:microsoft.com/office/officeart/2005/8/quickstyle/3d2" qsCatId="3D" csTypeId="urn:microsoft.com/office/officeart/2005/8/colors/colorful1#2" csCatId="colorful" phldr="1"/>
      <dgm:spPr/>
      <dgm:t>
        <a:bodyPr/>
        <a:lstStyle/>
        <a:p>
          <a:endParaRPr lang="en-US"/>
        </a:p>
      </dgm:t>
    </dgm:pt>
    <dgm:pt modelId="{AE6549EC-BECA-4331-B829-047DCDCA1CCF}">
      <dgm:prSet phldrT="[Text]"/>
      <dgm:spPr/>
      <dgm:t>
        <a:bodyPr/>
        <a:lstStyle/>
        <a:p>
          <a:r>
            <a:rPr lang="en-US" b="1" dirty="0" smtClean="0"/>
            <a:t>Mass Notification Systems</a:t>
          </a:r>
        </a:p>
      </dgm:t>
    </dgm:pt>
    <dgm:pt modelId="{E37742F9-297A-4110-8965-BE79CFFDF065}" type="parTrans" cxnId="{0E73A106-AD6D-4A1B-A1C7-23DEE0E8133D}">
      <dgm:prSet/>
      <dgm:spPr/>
      <dgm:t>
        <a:bodyPr/>
        <a:lstStyle/>
        <a:p>
          <a:endParaRPr lang="en-US" b="1"/>
        </a:p>
      </dgm:t>
    </dgm:pt>
    <dgm:pt modelId="{B1361564-0A27-40C4-87F9-74DEA4021AE1}" type="sibTrans" cxnId="{0E73A106-AD6D-4A1B-A1C7-23DEE0E8133D}">
      <dgm:prSet/>
      <dgm:spPr/>
      <dgm:t>
        <a:bodyPr/>
        <a:lstStyle/>
        <a:p>
          <a:endParaRPr lang="en-US" b="1"/>
        </a:p>
      </dgm:t>
    </dgm:pt>
    <dgm:pt modelId="{8C26DB47-5C15-47E9-9F2B-280907EF4997}">
      <dgm:prSet phldrT="[Text]"/>
      <dgm:spPr/>
      <dgm:t>
        <a:bodyPr/>
        <a:lstStyle/>
        <a:p>
          <a:r>
            <a:rPr lang="en-US" b="1" dirty="0" smtClean="0"/>
            <a:t>NOAA Alert Radio</a:t>
          </a:r>
          <a:endParaRPr lang="en-US" b="1" dirty="0"/>
        </a:p>
      </dgm:t>
    </dgm:pt>
    <dgm:pt modelId="{D6969869-463D-4E1E-B72A-17C3B78DC741}" type="parTrans" cxnId="{E1AD0D19-44ED-4D76-8A1B-BF3A2E066411}">
      <dgm:prSet/>
      <dgm:spPr/>
      <dgm:t>
        <a:bodyPr/>
        <a:lstStyle/>
        <a:p>
          <a:endParaRPr lang="en-US" b="1"/>
        </a:p>
      </dgm:t>
    </dgm:pt>
    <dgm:pt modelId="{E5D2A308-B556-44B7-BFE3-89D57371B38B}" type="sibTrans" cxnId="{E1AD0D19-44ED-4D76-8A1B-BF3A2E066411}">
      <dgm:prSet/>
      <dgm:spPr/>
      <dgm:t>
        <a:bodyPr/>
        <a:lstStyle/>
        <a:p>
          <a:endParaRPr lang="en-US" b="1"/>
        </a:p>
      </dgm:t>
    </dgm:pt>
    <dgm:pt modelId="{49A17266-09C0-4B79-B872-30B9E6CA9620}">
      <dgm:prSet phldrT="[Text]"/>
      <dgm:spPr/>
      <dgm:t>
        <a:bodyPr/>
        <a:lstStyle/>
        <a:p>
          <a:r>
            <a:rPr lang="en-US" b="1" dirty="0" smtClean="0"/>
            <a:t>Sirens</a:t>
          </a:r>
          <a:endParaRPr lang="en-US" b="1" dirty="0"/>
        </a:p>
      </dgm:t>
    </dgm:pt>
    <dgm:pt modelId="{CD4CCC1A-E26B-4732-81B1-0518CF97A9DE}" type="parTrans" cxnId="{50D9308B-27BD-4265-A524-A0B5B5C598EE}">
      <dgm:prSet/>
      <dgm:spPr/>
      <dgm:t>
        <a:bodyPr/>
        <a:lstStyle/>
        <a:p>
          <a:endParaRPr lang="en-US" b="1"/>
        </a:p>
      </dgm:t>
    </dgm:pt>
    <dgm:pt modelId="{C28CE444-0F15-422B-8C46-B840709864C6}" type="sibTrans" cxnId="{50D9308B-27BD-4265-A524-A0B5B5C598EE}">
      <dgm:prSet/>
      <dgm:spPr/>
      <dgm:t>
        <a:bodyPr/>
        <a:lstStyle/>
        <a:p>
          <a:endParaRPr lang="en-US" b="1"/>
        </a:p>
      </dgm:t>
    </dgm:pt>
    <dgm:pt modelId="{96F38D8C-2996-410A-A9D0-E62E868261D9}">
      <dgm:prSet phldrT="[Text]"/>
      <dgm:spPr/>
      <dgm:t>
        <a:bodyPr/>
        <a:lstStyle/>
        <a:p>
          <a:r>
            <a:rPr lang="en-US" b="1" dirty="0" smtClean="0"/>
            <a:t>TV/Radio</a:t>
          </a:r>
          <a:endParaRPr lang="en-US" b="1" dirty="0"/>
        </a:p>
      </dgm:t>
    </dgm:pt>
    <dgm:pt modelId="{040C655D-CC0C-447C-B15B-5C39FB01ECFE}" type="parTrans" cxnId="{83D875A4-6A17-4A6B-B959-006ED60C33CB}">
      <dgm:prSet/>
      <dgm:spPr/>
      <dgm:t>
        <a:bodyPr/>
        <a:lstStyle/>
        <a:p>
          <a:endParaRPr lang="en-US" b="1"/>
        </a:p>
      </dgm:t>
    </dgm:pt>
    <dgm:pt modelId="{DD360CB4-8694-4C83-B024-D133F7DDF707}" type="sibTrans" cxnId="{83D875A4-6A17-4A6B-B959-006ED60C33CB}">
      <dgm:prSet/>
      <dgm:spPr/>
      <dgm:t>
        <a:bodyPr/>
        <a:lstStyle/>
        <a:p>
          <a:endParaRPr lang="en-US" b="1"/>
        </a:p>
      </dgm:t>
    </dgm:pt>
    <dgm:pt modelId="{45CDD226-14DE-4700-9C40-AD9A06A552AC}">
      <dgm:prSet phldrT="[Text]"/>
      <dgm:spPr/>
      <dgm:t>
        <a:bodyPr/>
        <a:lstStyle/>
        <a:p>
          <a:r>
            <a:rPr lang="en-US" b="1" dirty="0" smtClean="0"/>
            <a:t>Social Media</a:t>
          </a:r>
          <a:endParaRPr lang="en-US" b="1" dirty="0"/>
        </a:p>
      </dgm:t>
    </dgm:pt>
    <dgm:pt modelId="{CCA32C40-36B5-4ADD-B67F-174501E5DA52}" type="parTrans" cxnId="{D47957F5-B956-4D27-A6C7-D1B224F612A8}">
      <dgm:prSet/>
      <dgm:spPr/>
      <dgm:t>
        <a:bodyPr/>
        <a:lstStyle/>
        <a:p>
          <a:endParaRPr lang="en-US" b="1"/>
        </a:p>
      </dgm:t>
    </dgm:pt>
    <dgm:pt modelId="{EB1EEAD6-BE96-49D4-8E4D-4EFC0737C23C}" type="sibTrans" cxnId="{D47957F5-B956-4D27-A6C7-D1B224F612A8}">
      <dgm:prSet/>
      <dgm:spPr/>
      <dgm:t>
        <a:bodyPr/>
        <a:lstStyle/>
        <a:p>
          <a:endParaRPr lang="en-US" b="1"/>
        </a:p>
      </dgm:t>
    </dgm:pt>
    <dgm:pt modelId="{4DDA7D3C-8CE9-47BC-B444-86D9FB2A1ADA}" type="pres">
      <dgm:prSet presAssocID="{0FC96A28-3461-46AF-86E4-5CDC6D0B35C7}" presName="cycle" presStyleCnt="0">
        <dgm:presLayoutVars>
          <dgm:dir/>
          <dgm:resizeHandles val="exact"/>
        </dgm:presLayoutVars>
      </dgm:prSet>
      <dgm:spPr/>
      <dgm:t>
        <a:bodyPr/>
        <a:lstStyle/>
        <a:p>
          <a:endParaRPr lang="en-US"/>
        </a:p>
      </dgm:t>
    </dgm:pt>
    <dgm:pt modelId="{44A6FADF-7580-439D-9571-D79F2C35112D}" type="pres">
      <dgm:prSet presAssocID="{AE6549EC-BECA-4331-B829-047DCDCA1CCF}" presName="node" presStyleLbl="node1" presStyleIdx="0" presStyleCnt="5">
        <dgm:presLayoutVars>
          <dgm:bulletEnabled val="1"/>
        </dgm:presLayoutVars>
      </dgm:prSet>
      <dgm:spPr/>
      <dgm:t>
        <a:bodyPr/>
        <a:lstStyle/>
        <a:p>
          <a:endParaRPr lang="en-US"/>
        </a:p>
      </dgm:t>
    </dgm:pt>
    <dgm:pt modelId="{C4FA50E8-7F1A-4BF2-9049-EF8A0A3D42A7}" type="pres">
      <dgm:prSet presAssocID="{AE6549EC-BECA-4331-B829-047DCDCA1CCF}" presName="spNode" presStyleCnt="0"/>
      <dgm:spPr/>
    </dgm:pt>
    <dgm:pt modelId="{369BFE83-68B5-4BCF-BF84-0F1182BD2CD2}" type="pres">
      <dgm:prSet presAssocID="{B1361564-0A27-40C4-87F9-74DEA4021AE1}" presName="sibTrans" presStyleLbl="sibTrans1D1" presStyleIdx="0" presStyleCnt="5"/>
      <dgm:spPr/>
      <dgm:t>
        <a:bodyPr/>
        <a:lstStyle/>
        <a:p>
          <a:endParaRPr lang="en-US"/>
        </a:p>
      </dgm:t>
    </dgm:pt>
    <dgm:pt modelId="{752888ED-9B76-461A-8DEE-147F396BF28C}" type="pres">
      <dgm:prSet presAssocID="{8C26DB47-5C15-47E9-9F2B-280907EF4997}" presName="node" presStyleLbl="node1" presStyleIdx="1" presStyleCnt="5">
        <dgm:presLayoutVars>
          <dgm:bulletEnabled val="1"/>
        </dgm:presLayoutVars>
      </dgm:prSet>
      <dgm:spPr/>
      <dgm:t>
        <a:bodyPr/>
        <a:lstStyle/>
        <a:p>
          <a:endParaRPr lang="en-US"/>
        </a:p>
      </dgm:t>
    </dgm:pt>
    <dgm:pt modelId="{439750E0-5AE8-405E-9AEE-8A3D3DA912A6}" type="pres">
      <dgm:prSet presAssocID="{8C26DB47-5C15-47E9-9F2B-280907EF4997}" presName="spNode" presStyleCnt="0"/>
      <dgm:spPr/>
    </dgm:pt>
    <dgm:pt modelId="{349B3BC9-4EB0-4DD8-9BC4-2A4615196515}" type="pres">
      <dgm:prSet presAssocID="{E5D2A308-B556-44B7-BFE3-89D57371B38B}" presName="sibTrans" presStyleLbl="sibTrans1D1" presStyleIdx="1" presStyleCnt="5"/>
      <dgm:spPr/>
      <dgm:t>
        <a:bodyPr/>
        <a:lstStyle/>
        <a:p>
          <a:endParaRPr lang="en-US"/>
        </a:p>
      </dgm:t>
    </dgm:pt>
    <dgm:pt modelId="{630E38B9-A4BB-4ABC-9413-DFBD03DCA178}" type="pres">
      <dgm:prSet presAssocID="{49A17266-09C0-4B79-B872-30B9E6CA9620}" presName="node" presStyleLbl="node1" presStyleIdx="2" presStyleCnt="5">
        <dgm:presLayoutVars>
          <dgm:bulletEnabled val="1"/>
        </dgm:presLayoutVars>
      </dgm:prSet>
      <dgm:spPr/>
      <dgm:t>
        <a:bodyPr/>
        <a:lstStyle/>
        <a:p>
          <a:endParaRPr lang="en-US"/>
        </a:p>
      </dgm:t>
    </dgm:pt>
    <dgm:pt modelId="{444281F0-424D-4F06-9F65-B095AC6F5C76}" type="pres">
      <dgm:prSet presAssocID="{49A17266-09C0-4B79-B872-30B9E6CA9620}" presName="spNode" presStyleCnt="0"/>
      <dgm:spPr/>
    </dgm:pt>
    <dgm:pt modelId="{352FE78F-7A2D-44DD-9135-9B02248BE05F}" type="pres">
      <dgm:prSet presAssocID="{C28CE444-0F15-422B-8C46-B840709864C6}" presName="sibTrans" presStyleLbl="sibTrans1D1" presStyleIdx="2" presStyleCnt="5"/>
      <dgm:spPr/>
      <dgm:t>
        <a:bodyPr/>
        <a:lstStyle/>
        <a:p>
          <a:endParaRPr lang="en-US"/>
        </a:p>
      </dgm:t>
    </dgm:pt>
    <dgm:pt modelId="{08AC6FA7-3C9F-494C-B0B5-CDB392457BD0}" type="pres">
      <dgm:prSet presAssocID="{96F38D8C-2996-410A-A9D0-E62E868261D9}" presName="node" presStyleLbl="node1" presStyleIdx="3" presStyleCnt="5">
        <dgm:presLayoutVars>
          <dgm:bulletEnabled val="1"/>
        </dgm:presLayoutVars>
      </dgm:prSet>
      <dgm:spPr/>
      <dgm:t>
        <a:bodyPr/>
        <a:lstStyle/>
        <a:p>
          <a:endParaRPr lang="en-US"/>
        </a:p>
      </dgm:t>
    </dgm:pt>
    <dgm:pt modelId="{F9109EF8-49AD-450C-9B14-07A2038EE072}" type="pres">
      <dgm:prSet presAssocID="{96F38D8C-2996-410A-A9D0-E62E868261D9}" presName="spNode" presStyleCnt="0"/>
      <dgm:spPr/>
    </dgm:pt>
    <dgm:pt modelId="{0212D813-1BB7-414B-8828-21955EE47F74}" type="pres">
      <dgm:prSet presAssocID="{DD360CB4-8694-4C83-B024-D133F7DDF707}" presName="sibTrans" presStyleLbl="sibTrans1D1" presStyleIdx="3" presStyleCnt="5"/>
      <dgm:spPr/>
      <dgm:t>
        <a:bodyPr/>
        <a:lstStyle/>
        <a:p>
          <a:endParaRPr lang="en-US"/>
        </a:p>
      </dgm:t>
    </dgm:pt>
    <dgm:pt modelId="{4019E9DE-5EA9-44C5-971C-A1F77CC2C1A5}" type="pres">
      <dgm:prSet presAssocID="{45CDD226-14DE-4700-9C40-AD9A06A552AC}" presName="node" presStyleLbl="node1" presStyleIdx="4" presStyleCnt="5">
        <dgm:presLayoutVars>
          <dgm:bulletEnabled val="1"/>
        </dgm:presLayoutVars>
      </dgm:prSet>
      <dgm:spPr/>
      <dgm:t>
        <a:bodyPr/>
        <a:lstStyle/>
        <a:p>
          <a:endParaRPr lang="en-US"/>
        </a:p>
      </dgm:t>
    </dgm:pt>
    <dgm:pt modelId="{8FE3E1EA-A8DA-4757-9EF5-55C583B13CA6}" type="pres">
      <dgm:prSet presAssocID="{45CDD226-14DE-4700-9C40-AD9A06A552AC}" presName="spNode" presStyleCnt="0"/>
      <dgm:spPr/>
    </dgm:pt>
    <dgm:pt modelId="{2121E75C-C004-4CC8-A8B3-68F5ADF1BDB2}" type="pres">
      <dgm:prSet presAssocID="{EB1EEAD6-BE96-49D4-8E4D-4EFC0737C23C}" presName="sibTrans" presStyleLbl="sibTrans1D1" presStyleIdx="4" presStyleCnt="5"/>
      <dgm:spPr/>
      <dgm:t>
        <a:bodyPr/>
        <a:lstStyle/>
        <a:p>
          <a:endParaRPr lang="en-US"/>
        </a:p>
      </dgm:t>
    </dgm:pt>
  </dgm:ptLst>
  <dgm:cxnLst>
    <dgm:cxn modelId="{B9C811F2-033E-41C0-888B-288E319925A6}" type="presOf" srcId="{45CDD226-14DE-4700-9C40-AD9A06A552AC}" destId="{4019E9DE-5EA9-44C5-971C-A1F77CC2C1A5}" srcOrd="0" destOrd="0" presId="urn:microsoft.com/office/officeart/2005/8/layout/cycle6"/>
    <dgm:cxn modelId="{FB05DE71-5C82-43C1-848C-04DE2823F3E9}" type="presOf" srcId="{96F38D8C-2996-410A-A9D0-E62E868261D9}" destId="{08AC6FA7-3C9F-494C-B0B5-CDB392457BD0}" srcOrd="0" destOrd="0" presId="urn:microsoft.com/office/officeart/2005/8/layout/cycle6"/>
    <dgm:cxn modelId="{5B8B29D6-BD5F-4968-872E-E28A157390B2}" type="presOf" srcId="{DD360CB4-8694-4C83-B024-D133F7DDF707}" destId="{0212D813-1BB7-414B-8828-21955EE47F74}" srcOrd="0" destOrd="0" presId="urn:microsoft.com/office/officeart/2005/8/layout/cycle6"/>
    <dgm:cxn modelId="{83D875A4-6A17-4A6B-B959-006ED60C33CB}" srcId="{0FC96A28-3461-46AF-86E4-5CDC6D0B35C7}" destId="{96F38D8C-2996-410A-A9D0-E62E868261D9}" srcOrd="3" destOrd="0" parTransId="{040C655D-CC0C-447C-B15B-5C39FB01ECFE}" sibTransId="{DD360CB4-8694-4C83-B024-D133F7DDF707}"/>
    <dgm:cxn modelId="{E1AD0D19-44ED-4D76-8A1B-BF3A2E066411}" srcId="{0FC96A28-3461-46AF-86E4-5CDC6D0B35C7}" destId="{8C26DB47-5C15-47E9-9F2B-280907EF4997}" srcOrd="1" destOrd="0" parTransId="{D6969869-463D-4E1E-B72A-17C3B78DC741}" sibTransId="{E5D2A308-B556-44B7-BFE3-89D57371B38B}"/>
    <dgm:cxn modelId="{9279AD34-EA63-466F-9A63-9BED3CBEBEA0}" type="presOf" srcId="{0FC96A28-3461-46AF-86E4-5CDC6D0B35C7}" destId="{4DDA7D3C-8CE9-47BC-B444-86D9FB2A1ADA}" srcOrd="0" destOrd="0" presId="urn:microsoft.com/office/officeart/2005/8/layout/cycle6"/>
    <dgm:cxn modelId="{50D9308B-27BD-4265-A524-A0B5B5C598EE}" srcId="{0FC96A28-3461-46AF-86E4-5CDC6D0B35C7}" destId="{49A17266-09C0-4B79-B872-30B9E6CA9620}" srcOrd="2" destOrd="0" parTransId="{CD4CCC1A-E26B-4732-81B1-0518CF97A9DE}" sibTransId="{C28CE444-0F15-422B-8C46-B840709864C6}"/>
    <dgm:cxn modelId="{4C419A44-1821-4A7D-8BCD-81AECE5A2EBF}" type="presOf" srcId="{AE6549EC-BECA-4331-B829-047DCDCA1CCF}" destId="{44A6FADF-7580-439D-9571-D79F2C35112D}" srcOrd="0" destOrd="0" presId="urn:microsoft.com/office/officeart/2005/8/layout/cycle6"/>
    <dgm:cxn modelId="{F3FE7611-1A5B-49C0-90B1-18BF8CBB7371}" type="presOf" srcId="{8C26DB47-5C15-47E9-9F2B-280907EF4997}" destId="{752888ED-9B76-461A-8DEE-147F396BF28C}" srcOrd="0" destOrd="0" presId="urn:microsoft.com/office/officeart/2005/8/layout/cycle6"/>
    <dgm:cxn modelId="{D47957F5-B956-4D27-A6C7-D1B224F612A8}" srcId="{0FC96A28-3461-46AF-86E4-5CDC6D0B35C7}" destId="{45CDD226-14DE-4700-9C40-AD9A06A552AC}" srcOrd="4" destOrd="0" parTransId="{CCA32C40-36B5-4ADD-B67F-174501E5DA52}" sibTransId="{EB1EEAD6-BE96-49D4-8E4D-4EFC0737C23C}"/>
    <dgm:cxn modelId="{91C773B9-47A5-4F7F-A191-8EBFA98FD0F7}" type="presOf" srcId="{E5D2A308-B556-44B7-BFE3-89D57371B38B}" destId="{349B3BC9-4EB0-4DD8-9BC4-2A4615196515}" srcOrd="0" destOrd="0" presId="urn:microsoft.com/office/officeart/2005/8/layout/cycle6"/>
    <dgm:cxn modelId="{57C40624-7978-43A8-8933-E3F653AE9667}" type="presOf" srcId="{C28CE444-0F15-422B-8C46-B840709864C6}" destId="{352FE78F-7A2D-44DD-9135-9B02248BE05F}" srcOrd="0" destOrd="0" presId="urn:microsoft.com/office/officeart/2005/8/layout/cycle6"/>
    <dgm:cxn modelId="{0E73A106-AD6D-4A1B-A1C7-23DEE0E8133D}" srcId="{0FC96A28-3461-46AF-86E4-5CDC6D0B35C7}" destId="{AE6549EC-BECA-4331-B829-047DCDCA1CCF}" srcOrd="0" destOrd="0" parTransId="{E37742F9-297A-4110-8965-BE79CFFDF065}" sibTransId="{B1361564-0A27-40C4-87F9-74DEA4021AE1}"/>
    <dgm:cxn modelId="{610AAED8-D4C8-4893-A093-2DB404BC0051}" type="presOf" srcId="{EB1EEAD6-BE96-49D4-8E4D-4EFC0737C23C}" destId="{2121E75C-C004-4CC8-A8B3-68F5ADF1BDB2}" srcOrd="0" destOrd="0" presId="urn:microsoft.com/office/officeart/2005/8/layout/cycle6"/>
    <dgm:cxn modelId="{CF33DC4F-8B19-4272-8CB8-FF84296A4B6E}" type="presOf" srcId="{B1361564-0A27-40C4-87F9-74DEA4021AE1}" destId="{369BFE83-68B5-4BCF-BF84-0F1182BD2CD2}" srcOrd="0" destOrd="0" presId="urn:microsoft.com/office/officeart/2005/8/layout/cycle6"/>
    <dgm:cxn modelId="{47EE048A-FEDF-4B33-825E-68B0AC010222}" type="presOf" srcId="{49A17266-09C0-4B79-B872-30B9E6CA9620}" destId="{630E38B9-A4BB-4ABC-9413-DFBD03DCA178}" srcOrd="0" destOrd="0" presId="urn:microsoft.com/office/officeart/2005/8/layout/cycle6"/>
    <dgm:cxn modelId="{3EA82056-8435-4215-8367-7DC64417D480}" type="presParOf" srcId="{4DDA7D3C-8CE9-47BC-B444-86D9FB2A1ADA}" destId="{44A6FADF-7580-439D-9571-D79F2C35112D}" srcOrd="0" destOrd="0" presId="urn:microsoft.com/office/officeart/2005/8/layout/cycle6"/>
    <dgm:cxn modelId="{BBD474D2-6000-4E6F-BFF5-E2AEFDA457EE}" type="presParOf" srcId="{4DDA7D3C-8CE9-47BC-B444-86D9FB2A1ADA}" destId="{C4FA50E8-7F1A-4BF2-9049-EF8A0A3D42A7}" srcOrd="1" destOrd="0" presId="urn:microsoft.com/office/officeart/2005/8/layout/cycle6"/>
    <dgm:cxn modelId="{810C96E9-50DA-4D8C-86A2-F9ABB1BEA9EF}" type="presParOf" srcId="{4DDA7D3C-8CE9-47BC-B444-86D9FB2A1ADA}" destId="{369BFE83-68B5-4BCF-BF84-0F1182BD2CD2}" srcOrd="2" destOrd="0" presId="urn:microsoft.com/office/officeart/2005/8/layout/cycle6"/>
    <dgm:cxn modelId="{7C05172B-03B0-4646-8190-F1562BED4224}" type="presParOf" srcId="{4DDA7D3C-8CE9-47BC-B444-86D9FB2A1ADA}" destId="{752888ED-9B76-461A-8DEE-147F396BF28C}" srcOrd="3" destOrd="0" presId="urn:microsoft.com/office/officeart/2005/8/layout/cycle6"/>
    <dgm:cxn modelId="{8CD526E3-4C68-432C-BD61-012CCFDE9E47}" type="presParOf" srcId="{4DDA7D3C-8CE9-47BC-B444-86D9FB2A1ADA}" destId="{439750E0-5AE8-405E-9AEE-8A3D3DA912A6}" srcOrd="4" destOrd="0" presId="urn:microsoft.com/office/officeart/2005/8/layout/cycle6"/>
    <dgm:cxn modelId="{B38E0C6D-BD18-4224-97D2-66C315B60589}" type="presParOf" srcId="{4DDA7D3C-8CE9-47BC-B444-86D9FB2A1ADA}" destId="{349B3BC9-4EB0-4DD8-9BC4-2A4615196515}" srcOrd="5" destOrd="0" presId="urn:microsoft.com/office/officeart/2005/8/layout/cycle6"/>
    <dgm:cxn modelId="{524E7D50-E73C-4179-9724-1A68CD0C1657}" type="presParOf" srcId="{4DDA7D3C-8CE9-47BC-B444-86D9FB2A1ADA}" destId="{630E38B9-A4BB-4ABC-9413-DFBD03DCA178}" srcOrd="6" destOrd="0" presId="urn:microsoft.com/office/officeart/2005/8/layout/cycle6"/>
    <dgm:cxn modelId="{4E0D466F-0710-4A40-8428-123AA94669B4}" type="presParOf" srcId="{4DDA7D3C-8CE9-47BC-B444-86D9FB2A1ADA}" destId="{444281F0-424D-4F06-9F65-B095AC6F5C76}" srcOrd="7" destOrd="0" presId="urn:microsoft.com/office/officeart/2005/8/layout/cycle6"/>
    <dgm:cxn modelId="{55DBAB92-D6F2-4138-BE6B-AD4E056ED7BA}" type="presParOf" srcId="{4DDA7D3C-8CE9-47BC-B444-86D9FB2A1ADA}" destId="{352FE78F-7A2D-44DD-9135-9B02248BE05F}" srcOrd="8" destOrd="0" presId="urn:microsoft.com/office/officeart/2005/8/layout/cycle6"/>
    <dgm:cxn modelId="{537C04DE-0180-41FF-93A1-39ADD0955BCD}" type="presParOf" srcId="{4DDA7D3C-8CE9-47BC-B444-86D9FB2A1ADA}" destId="{08AC6FA7-3C9F-494C-B0B5-CDB392457BD0}" srcOrd="9" destOrd="0" presId="urn:microsoft.com/office/officeart/2005/8/layout/cycle6"/>
    <dgm:cxn modelId="{4265B0C0-4911-4C16-A65B-363FD14EFC80}" type="presParOf" srcId="{4DDA7D3C-8CE9-47BC-B444-86D9FB2A1ADA}" destId="{F9109EF8-49AD-450C-9B14-07A2038EE072}" srcOrd="10" destOrd="0" presId="urn:microsoft.com/office/officeart/2005/8/layout/cycle6"/>
    <dgm:cxn modelId="{32876D65-F189-440F-9F3E-0F99BEF8C15F}" type="presParOf" srcId="{4DDA7D3C-8CE9-47BC-B444-86D9FB2A1ADA}" destId="{0212D813-1BB7-414B-8828-21955EE47F74}" srcOrd="11" destOrd="0" presId="urn:microsoft.com/office/officeart/2005/8/layout/cycle6"/>
    <dgm:cxn modelId="{A2D4846B-962A-49E1-BB83-9F9C555C3B04}" type="presParOf" srcId="{4DDA7D3C-8CE9-47BC-B444-86D9FB2A1ADA}" destId="{4019E9DE-5EA9-44C5-971C-A1F77CC2C1A5}" srcOrd="12" destOrd="0" presId="urn:microsoft.com/office/officeart/2005/8/layout/cycle6"/>
    <dgm:cxn modelId="{E70DD7A7-373A-4214-B359-E6F30274C0EB}" type="presParOf" srcId="{4DDA7D3C-8CE9-47BC-B444-86D9FB2A1ADA}" destId="{8FE3E1EA-A8DA-4757-9EF5-55C583B13CA6}" srcOrd="13" destOrd="0" presId="urn:microsoft.com/office/officeart/2005/8/layout/cycle6"/>
    <dgm:cxn modelId="{EA6947A1-35B9-40C5-B205-A3FC6C5AEF59}" type="presParOf" srcId="{4DDA7D3C-8CE9-47BC-B444-86D9FB2A1ADA}" destId="{2121E75C-C004-4CC8-A8B3-68F5ADF1BDB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AC36D98-692B-40B7-A0E7-CCE8E81BA784}" type="doc">
      <dgm:prSet loTypeId="urn:microsoft.com/office/officeart/2005/8/layout/lProcess2" loCatId="list" qsTypeId="urn:microsoft.com/office/officeart/2005/8/quickstyle/3d3" qsCatId="3D" csTypeId="urn:microsoft.com/office/officeart/2005/8/colors/colorful3" csCatId="colorful" phldr="1"/>
      <dgm:spPr/>
      <dgm:t>
        <a:bodyPr/>
        <a:lstStyle/>
        <a:p>
          <a:endParaRPr lang="en-US"/>
        </a:p>
      </dgm:t>
    </dgm:pt>
    <dgm:pt modelId="{C97B2431-9882-4D9C-A786-6C9B14DA7327}">
      <dgm:prSet phldrT="[Text]"/>
      <dgm:spPr/>
      <dgm:t>
        <a:bodyPr/>
        <a:lstStyle/>
        <a:p>
          <a:r>
            <a:rPr lang="en-US" dirty="0" smtClean="0"/>
            <a:t>Psychological</a:t>
          </a:r>
          <a:endParaRPr lang="en-US" dirty="0"/>
        </a:p>
      </dgm:t>
    </dgm:pt>
    <dgm:pt modelId="{BCAED8D4-C6E8-4108-AA1A-4C9D7B744624}" type="parTrans" cxnId="{5D1B93F8-DC6B-4E54-8F17-8E457AB44712}">
      <dgm:prSet/>
      <dgm:spPr/>
      <dgm:t>
        <a:bodyPr/>
        <a:lstStyle/>
        <a:p>
          <a:endParaRPr lang="en-US"/>
        </a:p>
      </dgm:t>
    </dgm:pt>
    <dgm:pt modelId="{C2F3C2B6-CE29-475E-8A33-BB053E59BDDB}" type="sibTrans" cxnId="{5D1B93F8-DC6B-4E54-8F17-8E457AB44712}">
      <dgm:prSet/>
      <dgm:spPr/>
      <dgm:t>
        <a:bodyPr/>
        <a:lstStyle/>
        <a:p>
          <a:endParaRPr lang="en-US"/>
        </a:p>
      </dgm:t>
    </dgm:pt>
    <dgm:pt modelId="{CB91F872-62DB-4A2B-B1E3-9612C07269F7}">
      <dgm:prSet phldrT="[Text]"/>
      <dgm:spPr/>
      <dgm:t>
        <a:bodyPr/>
        <a:lstStyle/>
        <a:p>
          <a:r>
            <a:rPr lang="en-US" dirty="0" smtClean="0"/>
            <a:t>Communication Plan</a:t>
          </a:r>
          <a:endParaRPr lang="en-US" dirty="0"/>
        </a:p>
      </dgm:t>
    </dgm:pt>
    <dgm:pt modelId="{1AF5A22A-23AC-47DE-A5B3-FE27101D3E66}" type="parTrans" cxnId="{F5F2618C-5EB2-42C7-BE81-4A3F6B8F8EDF}">
      <dgm:prSet/>
      <dgm:spPr/>
      <dgm:t>
        <a:bodyPr/>
        <a:lstStyle/>
        <a:p>
          <a:endParaRPr lang="en-US"/>
        </a:p>
      </dgm:t>
    </dgm:pt>
    <dgm:pt modelId="{AE8E136D-4F4D-4F8E-9746-6B26A31F1518}" type="sibTrans" cxnId="{F5F2618C-5EB2-42C7-BE81-4A3F6B8F8EDF}">
      <dgm:prSet/>
      <dgm:spPr/>
      <dgm:t>
        <a:bodyPr/>
        <a:lstStyle/>
        <a:p>
          <a:endParaRPr lang="en-US"/>
        </a:p>
      </dgm:t>
    </dgm:pt>
    <dgm:pt modelId="{10650BDD-31C6-481E-B7A6-3E00425B1992}">
      <dgm:prSet phldrT="[Text]"/>
      <dgm:spPr/>
      <dgm:t>
        <a:bodyPr/>
        <a:lstStyle/>
        <a:p>
          <a:r>
            <a:rPr lang="en-US" dirty="0" smtClean="0"/>
            <a:t>Meeting Place</a:t>
          </a:r>
          <a:endParaRPr lang="en-US" dirty="0"/>
        </a:p>
      </dgm:t>
    </dgm:pt>
    <dgm:pt modelId="{6C36E8BD-9CA0-4BFC-BA01-346357564036}" type="parTrans" cxnId="{DC79CFB3-6413-49A0-A176-C36A364BAE24}">
      <dgm:prSet/>
      <dgm:spPr/>
      <dgm:t>
        <a:bodyPr/>
        <a:lstStyle/>
        <a:p>
          <a:endParaRPr lang="en-US"/>
        </a:p>
      </dgm:t>
    </dgm:pt>
    <dgm:pt modelId="{2492DF43-BC70-4BB1-9A81-B7C3C0232AD2}" type="sibTrans" cxnId="{DC79CFB3-6413-49A0-A176-C36A364BAE24}">
      <dgm:prSet/>
      <dgm:spPr/>
      <dgm:t>
        <a:bodyPr/>
        <a:lstStyle/>
        <a:p>
          <a:endParaRPr lang="en-US"/>
        </a:p>
      </dgm:t>
    </dgm:pt>
    <dgm:pt modelId="{F50C90E7-782E-4C63-8919-37E0DF7CF026}">
      <dgm:prSet phldrT="[Text]"/>
      <dgm:spPr/>
      <dgm:t>
        <a:bodyPr/>
        <a:lstStyle/>
        <a:p>
          <a:r>
            <a:rPr lang="en-US" dirty="0" smtClean="0"/>
            <a:t>Emotional Recovery</a:t>
          </a:r>
          <a:endParaRPr lang="en-US" dirty="0"/>
        </a:p>
      </dgm:t>
    </dgm:pt>
    <dgm:pt modelId="{E511A517-0064-4039-B23B-6C8EC7FC7BBD}" type="parTrans" cxnId="{FF2B2CFE-8090-4719-8AD8-C4D2ADA7DD76}">
      <dgm:prSet/>
      <dgm:spPr/>
      <dgm:t>
        <a:bodyPr/>
        <a:lstStyle/>
        <a:p>
          <a:endParaRPr lang="en-US"/>
        </a:p>
      </dgm:t>
    </dgm:pt>
    <dgm:pt modelId="{ECF3BB3D-3CF4-4D76-A7C4-94BC5DCC79F5}" type="sibTrans" cxnId="{FF2B2CFE-8090-4719-8AD8-C4D2ADA7DD76}">
      <dgm:prSet/>
      <dgm:spPr/>
      <dgm:t>
        <a:bodyPr/>
        <a:lstStyle/>
        <a:p>
          <a:endParaRPr lang="en-US"/>
        </a:p>
      </dgm:t>
    </dgm:pt>
    <dgm:pt modelId="{21867A22-7F31-4B6E-9C7F-BEE283D326B5}" type="pres">
      <dgm:prSet presAssocID="{0AC36D98-692B-40B7-A0E7-CCE8E81BA784}" presName="theList" presStyleCnt="0">
        <dgm:presLayoutVars>
          <dgm:dir/>
          <dgm:animLvl val="lvl"/>
          <dgm:resizeHandles val="exact"/>
        </dgm:presLayoutVars>
      </dgm:prSet>
      <dgm:spPr/>
      <dgm:t>
        <a:bodyPr/>
        <a:lstStyle/>
        <a:p>
          <a:endParaRPr lang="en-US"/>
        </a:p>
      </dgm:t>
    </dgm:pt>
    <dgm:pt modelId="{6BA67D3F-3592-42B7-9AFB-9D34A2B235C2}" type="pres">
      <dgm:prSet presAssocID="{C97B2431-9882-4D9C-A786-6C9B14DA7327}" presName="compNode" presStyleCnt="0"/>
      <dgm:spPr/>
    </dgm:pt>
    <dgm:pt modelId="{877A3A82-9745-4E32-9E1B-D6DED6C1F3AB}" type="pres">
      <dgm:prSet presAssocID="{C97B2431-9882-4D9C-A786-6C9B14DA7327}" presName="aNode" presStyleLbl="bgShp" presStyleIdx="0" presStyleCnt="1"/>
      <dgm:spPr/>
      <dgm:t>
        <a:bodyPr/>
        <a:lstStyle/>
        <a:p>
          <a:endParaRPr lang="en-US"/>
        </a:p>
      </dgm:t>
    </dgm:pt>
    <dgm:pt modelId="{CA9294FD-C683-4F98-B563-0AC333270869}" type="pres">
      <dgm:prSet presAssocID="{C97B2431-9882-4D9C-A786-6C9B14DA7327}" presName="textNode" presStyleLbl="bgShp" presStyleIdx="0" presStyleCnt="1"/>
      <dgm:spPr/>
      <dgm:t>
        <a:bodyPr/>
        <a:lstStyle/>
        <a:p>
          <a:endParaRPr lang="en-US"/>
        </a:p>
      </dgm:t>
    </dgm:pt>
    <dgm:pt modelId="{28211C8E-9830-4E7A-AB72-B1F23B482A6A}" type="pres">
      <dgm:prSet presAssocID="{C97B2431-9882-4D9C-A786-6C9B14DA7327}" presName="compChildNode" presStyleCnt="0"/>
      <dgm:spPr/>
    </dgm:pt>
    <dgm:pt modelId="{9CE98355-C660-4A1F-8D58-475213B5A0E9}" type="pres">
      <dgm:prSet presAssocID="{C97B2431-9882-4D9C-A786-6C9B14DA7327}" presName="theInnerList" presStyleCnt="0"/>
      <dgm:spPr/>
    </dgm:pt>
    <dgm:pt modelId="{BAF1F1A6-1800-4DB4-A50C-54D0CE6A9933}" type="pres">
      <dgm:prSet presAssocID="{CB91F872-62DB-4A2B-B1E3-9612C07269F7}" presName="childNode" presStyleLbl="node1" presStyleIdx="0" presStyleCnt="3">
        <dgm:presLayoutVars>
          <dgm:bulletEnabled val="1"/>
        </dgm:presLayoutVars>
      </dgm:prSet>
      <dgm:spPr/>
      <dgm:t>
        <a:bodyPr/>
        <a:lstStyle/>
        <a:p>
          <a:endParaRPr lang="en-US"/>
        </a:p>
      </dgm:t>
    </dgm:pt>
    <dgm:pt modelId="{7867D502-26FA-4074-948A-A6173BBB7C39}" type="pres">
      <dgm:prSet presAssocID="{CB91F872-62DB-4A2B-B1E3-9612C07269F7}" presName="aSpace2" presStyleCnt="0"/>
      <dgm:spPr/>
    </dgm:pt>
    <dgm:pt modelId="{464A2C2C-D1E7-45C9-8D46-464DA4C37DE7}" type="pres">
      <dgm:prSet presAssocID="{10650BDD-31C6-481E-B7A6-3E00425B1992}" presName="childNode" presStyleLbl="node1" presStyleIdx="1" presStyleCnt="3">
        <dgm:presLayoutVars>
          <dgm:bulletEnabled val="1"/>
        </dgm:presLayoutVars>
      </dgm:prSet>
      <dgm:spPr/>
      <dgm:t>
        <a:bodyPr/>
        <a:lstStyle/>
        <a:p>
          <a:endParaRPr lang="en-US"/>
        </a:p>
      </dgm:t>
    </dgm:pt>
    <dgm:pt modelId="{68A12765-987C-4221-9494-9BCF8AF3764A}" type="pres">
      <dgm:prSet presAssocID="{10650BDD-31C6-481E-B7A6-3E00425B1992}" presName="aSpace2" presStyleCnt="0"/>
      <dgm:spPr/>
    </dgm:pt>
    <dgm:pt modelId="{94FA14E6-3A53-4BC2-8608-D6E8A0EB1DCC}" type="pres">
      <dgm:prSet presAssocID="{F50C90E7-782E-4C63-8919-37E0DF7CF026}" presName="childNode" presStyleLbl="node1" presStyleIdx="2" presStyleCnt="3">
        <dgm:presLayoutVars>
          <dgm:bulletEnabled val="1"/>
        </dgm:presLayoutVars>
      </dgm:prSet>
      <dgm:spPr/>
      <dgm:t>
        <a:bodyPr/>
        <a:lstStyle/>
        <a:p>
          <a:endParaRPr lang="en-US"/>
        </a:p>
      </dgm:t>
    </dgm:pt>
  </dgm:ptLst>
  <dgm:cxnLst>
    <dgm:cxn modelId="{5D1B93F8-DC6B-4E54-8F17-8E457AB44712}" srcId="{0AC36D98-692B-40B7-A0E7-CCE8E81BA784}" destId="{C97B2431-9882-4D9C-A786-6C9B14DA7327}" srcOrd="0" destOrd="0" parTransId="{BCAED8D4-C6E8-4108-AA1A-4C9D7B744624}" sibTransId="{C2F3C2B6-CE29-475E-8A33-BB053E59BDDB}"/>
    <dgm:cxn modelId="{83C81806-4D5A-475B-B493-D77C6853F6C8}" type="presOf" srcId="{0AC36D98-692B-40B7-A0E7-CCE8E81BA784}" destId="{21867A22-7F31-4B6E-9C7F-BEE283D326B5}" srcOrd="0" destOrd="0" presId="urn:microsoft.com/office/officeart/2005/8/layout/lProcess2"/>
    <dgm:cxn modelId="{2D86B820-9BB1-45E7-941D-14D5AD7845FD}" type="presOf" srcId="{10650BDD-31C6-481E-B7A6-3E00425B1992}" destId="{464A2C2C-D1E7-45C9-8D46-464DA4C37DE7}" srcOrd="0" destOrd="0" presId="urn:microsoft.com/office/officeart/2005/8/layout/lProcess2"/>
    <dgm:cxn modelId="{0BC32D8F-6D55-4FC4-A124-EB3DD5080315}" type="presOf" srcId="{F50C90E7-782E-4C63-8919-37E0DF7CF026}" destId="{94FA14E6-3A53-4BC2-8608-D6E8A0EB1DCC}" srcOrd="0" destOrd="0" presId="urn:microsoft.com/office/officeart/2005/8/layout/lProcess2"/>
    <dgm:cxn modelId="{FF2B2CFE-8090-4719-8AD8-C4D2ADA7DD76}" srcId="{C97B2431-9882-4D9C-A786-6C9B14DA7327}" destId="{F50C90E7-782E-4C63-8919-37E0DF7CF026}" srcOrd="2" destOrd="0" parTransId="{E511A517-0064-4039-B23B-6C8EC7FC7BBD}" sibTransId="{ECF3BB3D-3CF4-4D76-A7C4-94BC5DCC79F5}"/>
    <dgm:cxn modelId="{A25114B4-3537-4C6D-9C5D-0A6E8E86B86B}" type="presOf" srcId="{C97B2431-9882-4D9C-A786-6C9B14DA7327}" destId="{877A3A82-9745-4E32-9E1B-D6DED6C1F3AB}" srcOrd="0" destOrd="0" presId="urn:microsoft.com/office/officeart/2005/8/layout/lProcess2"/>
    <dgm:cxn modelId="{F5F2618C-5EB2-42C7-BE81-4A3F6B8F8EDF}" srcId="{C97B2431-9882-4D9C-A786-6C9B14DA7327}" destId="{CB91F872-62DB-4A2B-B1E3-9612C07269F7}" srcOrd="0" destOrd="0" parTransId="{1AF5A22A-23AC-47DE-A5B3-FE27101D3E66}" sibTransId="{AE8E136D-4F4D-4F8E-9746-6B26A31F1518}"/>
    <dgm:cxn modelId="{36EB64F1-7424-49B6-AD3D-7F92C657EF94}" type="presOf" srcId="{C97B2431-9882-4D9C-A786-6C9B14DA7327}" destId="{CA9294FD-C683-4F98-B563-0AC333270869}" srcOrd="1" destOrd="0" presId="urn:microsoft.com/office/officeart/2005/8/layout/lProcess2"/>
    <dgm:cxn modelId="{B334295E-CA10-427F-882C-06E6479DCF36}" type="presOf" srcId="{CB91F872-62DB-4A2B-B1E3-9612C07269F7}" destId="{BAF1F1A6-1800-4DB4-A50C-54D0CE6A9933}" srcOrd="0" destOrd="0" presId="urn:microsoft.com/office/officeart/2005/8/layout/lProcess2"/>
    <dgm:cxn modelId="{DC79CFB3-6413-49A0-A176-C36A364BAE24}" srcId="{C97B2431-9882-4D9C-A786-6C9B14DA7327}" destId="{10650BDD-31C6-481E-B7A6-3E00425B1992}" srcOrd="1" destOrd="0" parTransId="{6C36E8BD-9CA0-4BFC-BA01-346357564036}" sibTransId="{2492DF43-BC70-4BB1-9A81-B7C3C0232AD2}"/>
    <dgm:cxn modelId="{F37DEC08-77B3-48BF-862A-79223760A5D7}" type="presParOf" srcId="{21867A22-7F31-4B6E-9C7F-BEE283D326B5}" destId="{6BA67D3F-3592-42B7-9AFB-9D34A2B235C2}" srcOrd="0" destOrd="0" presId="urn:microsoft.com/office/officeart/2005/8/layout/lProcess2"/>
    <dgm:cxn modelId="{8D214C45-54E1-4557-984C-92C0055F4733}" type="presParOf" srcId="{6BA67D3F-3592-42B7-9AFB-9D34A2B235C2}" destId="{877A3A82-9745-4E32-9E1B-D6DED6C1F3AB}" srcOrd="0" destOrd="0" presId="urn:microsoft.com/office/officeart/2005/8/layout/lProcess2"/>
    <dgm:cxn modelId="{BDE33B01-E53E-4B02-A2CF-AEBDE5BE4819}" type="presParOf" srcId="{6BA67D3F-3592-42B7-9AFB-9D34A2B235C2}" destId="{CA9294FD-C683-4F98-B563-0AC333270869}" srcOrd="1" destOrd="0" presId="urn:microsoft.com/office/officeart/2005/8/layout/lProcess2"/>
    <dgm:cxn modelId="{2D2ABF71-8061-4ED9-850B-4F5E89FB0D6C}" type="presParOf" srcId="{6BA67D3F-3592-42B7-9AFB-9D34A2B235C2}" destId="{28211C8E-9830-4E7A-AB72-B1F23B482A6A}" srcOrd="2" destOrd="0" presId="urn:microsoft.com/office/officeart/2005/8/layout/lProcess2"/>
    <dgm:cxn modelId="{BB60C77F-7681-4CE7-B9A4-8EE4EFDBC87C}" type="presParOf" srcId="{28211C8E-9830-4E7A-AB72-B1F23B482A6A}" destId="{9CE98355-C660-4A1F-8D58-475213B5A0E9}" srcOrd="0" destOrd="0" presId="urn:microsoft.com/office/officeart/2005/8/layout/lProcess2"/>
    <dgm:cxn modelId="{7EB1CDF6-214C-4F46-BB4B-F60B12CD6B55}" type="presParOf" srcId="{9CE98355-C660-4A1F-8D58-475213B5A0E9}" destId="{BAF1F1A6-1800-4DB4-A50C-54D0CE6A9933}" srcOrd="0" destOrd="0" presId="urn:microsoft.com/office/officeart/2005/8/layout/lProcess2"/>
    <dgm:cxn modelId="{12857B5A-925C-4035-8D70-2774B0C66427}" type="presParOf" srcId="{9CE98355-C660-4A1F-8D58-475213B5A0E9}" destId="{7867D502-26FA-4074-948A-A6173BBB7C39}" srcOrd="1" destOrd="0" presId="urn:microsoft.com/office/officeart/2005/8/layout/lProcess2"/>
    <dgm:cxn modelId="{26E957B0-E9E0-496C-AF27-70166DA9D081}" type="presParOf" srcId="{9CE98355-C660-4A1F-8D58-475213B5A0E9}" destId="{464A2C2C-D1E7-45C9-8D46-464DA4C37DE7}" srcOrd="2" destOrd="0" presId="urn:microsoft.com/office/officeart/2005/8/layout/lProcess2"/>
    <dgm:cxn modelId="{E728EDCF-DD11-4D8D-AE02-B0BA095211CC}" type="presParOf" srcId="{9CE98355-C660-4A1F-8D58-475213B5A0E9}" destId="{68A12765-987C-4221-9494-9BCF8AF3764A}" srcOrd="3" destOrd="0" presId="urn:microsoft.com/office/officeart/2005/8/layout/lProcess2"/>
    <dgm:cxn modelId="{64AE4A26-B7B4-48D5-AAF8-2199D9D0FF4C}" type="presParOf" srcId="{9CE98355-C660-4A1F-8D58-475213B5A0E9}" destId="{94FA14E6-3A53-4BC2-8608-D6E8A0EB1DC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C36D98-692B-40B7-A0E7-CCE8E81BA784}"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n-US"/>
        </a:p>
      </dgm:t>
    </dgm:pt>
    <dgm:pt modelId="{28EE752E-6BC0-43F9-A7A9-60E04F69C625}">
      <dgm:prSet phldrT="[Text]"/>
      <dgm:spPr/>
      <dgm:t>
        <a:bodyPr/>
        <a:lstStyle/>
        <a:p>
          <a:r>
            <a:rPr lang="en-US" dirty="0" smtClean="0"/>
            <a:t>Physical</a:t>
          </a:r>
          <a:endParaRPr lang="en-US" dirty="0"/>
        </a:p>
      </dgm:t>
    </dgm:pt>
    <dgm:pt modelId="{1F4C867C-8493-4EC5-8C55-A9FA4AB4A35A}" type="parTrans" cxnId="{07FA8D6D-09D8-4B3A-AA47-A2063E2C390E}">
      <dgm:prSet/>
      <dgm:spPr/>
      <dgm:t>
        <a:bodyPr/>
        <a:lstStyle/>
        <a:p>
          <a:endParaRPr lang="en-US"/>
        </a:p>
      </dgm:t>
    </dgm:pt>
    <dgm:pt modelId="{DD0694D8-2DD3-43BB-8542-FDF49644A874}" type="sibTrans" cxnId="{07FA8D6D-09D8-4B3A-AA47-A2063E2C390E}">
      <dgm:prSet/>
      <dgm:spPr/>
      <dgm:t>
        <a:bodyPr/>
        <a:lstStyle/>
        <a:p>
          <a:endParaRPr lang="en-US"/>
        </a:p>
      </dgm:t>
    </dgm:pt>
    <dgm:pt modelId="{34F2EBBF-EE07-4841-AC2B-697C8C097352}">
      <dgm:prSet phldrT="[Text]"/>
      <dgm:spPr/>
      <dgm:t>
        <a:bodyPr/>
        <a:lstStyle/>
        <a:p>
          <a:r>
            <a:rPr lang="en-US" dirty="0" smtClean="0"/>
            <a:t>Shelter &amp; Warmth</a:t>
          </a:r>
          <a:endParaRPr lang="en-US" dirty="0"/>
        </a:p>
      </dgm:t>
    </dgm:pt>
    <dgm:pt modelId="{5A82B55E-D3DA-4BFA-B432-BAE30D2DF357}" type="parTrans" cxnId="{27CF6E91-BE42-4073-A6E5-2A470D15BC1A}">
      <dgm:prSet/>
      <dgm:spPr/>
      <dgm:t>
        <a:bodyPr/>
        <a:lstStyle/>
        <a:p>
          <a:endParaRPr lang="en-US"/>
        </a:p>
      </dgm:t>
    </dgm:pt>
    <dgm:pt modelId="{F3DA02F8-0E8C-4EA8-86BD-2FFB64C17FD7}" type="sibTrans" cxnId="{27CF6E91-BE42-4073-A6E5-2A470D15BC1A}">
      <dgm:prSet/>
      <dgm:spPr/>
      <dgm:t>
        <a:bodyPr/>
        <a:lstStyle/>
        <a:p>
          <a:endParaRPr lang="en-US"/>
        </a:p>
      </dgm:t>
    </dgm:pt>
    <dgm:pt modelId="{1B9A4D3A-7FE3-4064-B9AF-178A2A42153F}">
      <dgm:prSet phldrT="[Text]"/>
      <dgm:spPr/>
      <dgm:t>
        <a:bodyPr/>
        <a:lstStyle/>
        <a:p>
          <a:r>
            <a:rPr lang="en-US" dirty="0" smtClean="0"/>
            <a:t>Water &amp; Food</a:t>
          </a:r>
          <a:endParaRPr lang="en-US" dirty="0"/>
        </a:p>
      </dgm:t>
    </dgm:pt>
    <dgm:pt modelId="{ABEF8581-EA95-4971-86D4-52861F3D3B60}" type="parTrans" cxnId="{E32CEDB9-746F-41F0-BC16-49F0EEEF5316}">
      <dgm:prSet/>
      <dgm:spPr/>
      <dgm:t>
        <a:bodyPr/>
        <a:lstStyle/>
        <a:p>
          <a:endParaRPr lang="en-US"/>
        </a:p>
      </dgm:t>
    </dgm:pt>
    <dgm:pt modelId="{620AB7D1-54B9-4479-90A8-A86CA52621D4}" type="sibTrans" cxnId="{E32CEDB9-746F-41F0-BC16-49F0EEEF5316}">
      <dgm:prSet/>
      <dgm:spPr/>
      <dgm:t>
        <a:bodyPr/>
        <a:lstStyle/>
        <a:p>
          <a:endParaRPr lang="en-US"/>
        </a:p>
      </dgm:t>
    </dgm:pt>
    <dgm:pt modelId="{7402C892-2548-4A47-9E5D-60BC8FE0D0BE}">
      <dgm:prSet phldrT="[Text]"/>
      <dgm:spPr/>
      <dgm:t>
        <a:bodyPr/>
        <a:lstStyle/>
        <a:p>
          <a:r>
            <a:rPr lang="en-US" dirty="0" smtClean="0"/>
            <a:t>Medical &amp; Sanitation</a:t>
          </a:r>
          <a:endParaRPr lang="en-US" dirty="0"/>
        </a:p>
      </dgm:t>
    </dgm:pt>
    <dgm:pt modelId="{0F82641D-0A81-4C01-8B58-05553D2849BE}" type="parTrans" cxnId="{D9CF2A3D-3FEF-4482-AEC8-7CADB7C5513C}">
      <dgm:prSet/>
      <dgm:spPr/>
      <dgm:t>
        <a:bodyPr/>
        <a:lstStyle/>
        <a:p>
          <a:endParaRPr lang="en-US"/>
        </a:p>
      </dgm:t>
    </dgm:pt>
    <dgm:pt modelId="{54496BD6-3A81-4468-96E6-DF3C92F6BF9E}" type="sibTrans" cxnId="{D9CF2A3D-3FEF-4482-AEC8-7CADB7C5513C}">
      <dgm:prSet/>
      <dgm:spPr/>
      <dgm:t>
        <a:bodyPr/>
        <a:lstStyle/>
        <a:p>
          <a:endParaRPr lang="en-US"/>
        </a:p>
      </dgm:t>
    </dgm:pt>
    <dgm:pt modelId="{21867A22-7F31-4B6E-9C7F-BEE283D326B5}" type="pres">
      <dgm:prSet presAssocID="{0AC36D98-692B-40B7-A0E7-CCE8E81BA784}" presName="theList" presStyleCnt="0">
        <dgm:presLayoutVars>
          <dgm:dir/>
          <dgm:animLvl val="lvl"/>
          <dgm:resizeHandles val="exact"/>
        </dgm:presLayoutVars>
      </dgm:prSet>
      <dgm:spPr/>
      <dgm:t>
        <a:bodyPr/>
        <a:lstStyle/>
        <a:p>
          <a:endParaRPr lang="en-US"/>
        </a:p>
      </dgm:t>
    </dgm:pt>
    <dgm:pt modelId="{18698858-36FC-4DAE-AF8F-AEAB6AD4C7F8}" type="pres">
      <dgm:prSet presAssocID="{28EE752E-6BC0-43F9-A7A9-60E04F69C625}" presName="compNode" presStyleCnt="0"/>
      <dgm:spPr/>
      <dgm:t>
        <a:bodyPr/>
        <a:lstStyle/>
        <a:p>
          <a:endParaRPr lang="en-US"/>
        </a:p>
      </dgm:t>
    </dgm:pt>
    <dgm:pt modelId="{0FEBA5AE-254C-425F-8513-E45E27D95D22}" type="pres">
      <dgm:prSet presAssocID="{28EE752E-6BC0-43F9-A7A9-60E04F69C625}" presName="aNode" presStyleLbl="bgShp" presStyleIdx="0" presStyleCnt="1"/>
      <dgm:spPr/>
      <dgm:t>
        <a:bodyPr/>
        <a:lstStyle/>
        <a:p>
          <a:endParaRPr lang="en-US"/>
        </a:p>
      </dgm:t>
    </dgm:pt>
    <dgm:pt modelId="{E49ECC23-BC98-4E41-8B29-3E909412C8DD}" type="pres">
      <dgm:prSet presAssocID="{28EE752E-6BC0-43F9-A7A9-60E04F69C625}" presName="textNode" presStyleLbl="bgShp" presStyleIdx="0" presStyleCnt="1"/>
      <dgm:spPr/>
      <dgm:t>
        <a:bodyPr/>
        <a:lstStyle/>
        <a:p>
          <a:endParaRPr lang="en-US"/>
        </a:p>
      </dgm:t>
    </dgm:pt>
    <dgm:pt modelId="{F517C360-9041-4E1F-94F4-2A1489CA7FE9}" type="pres">
      <dgm:prSet presAssocID="{28EE752E-6BC0-43F9-A7A9-60E04F69C625}" presName="compChildNode" presStyleCnt="0"/>
      <dgm:spPr/>
      <dgm:t>
        <a:bodyPr/>
        <a:lstStyle/>
        <a:p>
          <a:endParaRPr lang="en-US"/>
        </a:p>
      </dgm:t>
    </dgm:pt>
    <dgm:pt modelId="{83509835-FC01-4B85-BC79-F5DDC2A28F25}" type="pres">
      <dgm:prSet presAssocID="{28EE752E-6BC0-43F9-A7A9-60E04F69C625}" presName="theInnerList" presStyleCnt="0"/>
      <dgm:spPr/>
      <dgm:t>
        <a:bodyPr/>
        <a:lstStyle/>
        <a:p>
          <a:endParaRPr lang="en-US"/>
        </a:p>
      </dgm:t>
    </dgm:pt>
    <dgm:pt modelId="{A8A8A49F-1EC6-4E39-884A-1C076EDFE026}" type="pres">
      <dgm:prSet presAssocID="{34F2EBBF-EE07-4841-AC2B-697C8C097352}" presName="childNode" presStyleLbl="node1" presStyleIdx="0" presStyleCnt="3">
        <dgm:presLayoutVars>
          <dgm:bulletEnabled val="1"/>
        </dgm:presLayoutVars>
      </dgm:prSet>
      <dgm:spPr/>
      <dgm:t>
        <a:bodyPr/>
        <a:lstStyle/>
        <a:p>
          <a:endParaRPr lang="en-US"/>
        </a:p>
      </dgm:t>
    </dgm:pt>
    <dgm:pt modelId="{10067AE7-0DCC-4BD1-82F4-5F73183C5C61}" type="pres">
      <dgm:prSet presAssocID="{34F2EBBF-EE07-4841-AC2B-697C8C097352}" presName="aSpace2" presStyleCnt="0"/>
      <dgm:spPr/>
      <dgm:t>
        <a:bodyPr/>
        <a:lstStyle/>
        <a:p>
          <a:endParaRPr lang="en-US"/>
        </a:p>
      </dgm:t>
    </dgm:pt>
    <dgm:pt modelId="{64F0EFE9-32B7-44FA-81A0-4A27450379E5}" type="pres">
      <dgm:prSet presAssocID="{1B9A4D3A-7FE3-4064-B9AF-178A2A42153F}" presName="childNode" presStyleLbl="node1" presStyleIdx="1" presStyleCnt="3">
        <dgm:presLayoutVars>
          <dgm:bulletEnabled val="1"/>
        </dgm:presLayoutVars>
      </dgm:prSet>
      <dgm:spPr/>
      <dgm:t>
        <a:bodyPr/>
        <a:lstStyle/>
        <a:p>
          <a:endParaRPr lang="en-US"/>
        </a:p>
      </dgm:t>
    </dgm:pt>
    <dgm:pt modelId="{54AD8FD3-137E-48A0-A1F9-574DBD5C346E}" type="pres">
      <dgm:prSet presAssocID="{1B9A4D3A-7FE3-4064-B9AF-178A2A42153F}" presName="aSpace2" presStyleCnt="0"/>
      <dgm:spPr/>
      <dgm:t>
        <a:bodyPr/>
        <a:lstStyle/>
        <a:p>
          <a:endParaRPr lang="en-US"/>
        </a:p>
      </dgm:t>
    </dgm:pt>
    <dgm:pt modelId="{91D6B4C4-D6DA-4BB4-9FDA-F94BE2EFB235}" type="pres">
      <dgm:prSet presAssocID="{7402C892-2548-4A47-9E5D-60BC8FE0D0BE}" presName="childNode" presStyleLbl="node1" presStyleIdx="2" presStyleCnt="3">
        <dgm:presLayoutVars>
          <dgm:bulletEnabled val="1"/>
        </dgm:presLayoutVars>
      </dgm:prSet>
      <dgm:spPr/>
      <dgm:t>
        <a:bodyPr/>
        <a:lstStyle/>
        <a:p>
          <a:endParaRPr lang="en-US"/>
        </a:p>
      </dgm:t>
    </dgm:pt>
  </dgm:ptLst>
  <dgm:cxnLst>
    <dgm:cxn modelId="{27EB62D7-1FC9-4A9E-911A-03269E670BDE}" type="presOf" srcId="{7402C892-2548-4A47-9E5D-60BC8FE0D0BE}" destId="{91D6B4C4-D6DA-4BB4-9FDA-F94BE2EFB235}" srcOrd="0" destOrd="0" presId="urn:microsoft.com/office/officeart/2005/8/layout/lProcess2"/>
    <dgm:cxn modelId="{E32CEDB9-746F-41F0-BC16-49F0EEEF5316}" srcId="{28EE752E-6BC0-43F9-A7A9-60E04F69C625}" destId="{1B9A4D3A-7FE3-4064-B9AF-178A2A42153F}" srcOrd="1" destOrd="0" parTransId="{ABEF8581-EA95-4971-86D4-52861F3D3B60}" sibTransId="{620AB7D1-54B9-4479-90A8-A86CA52621D4}"/>
    <dgm:cxn modelId="{CD5D1BCF-89C7-46BB-8851-E8D02D5C375A}" type="presOf" srcId="{28EE752E-6BC0-43F9-A7A9-60E04F69C625}" destId="{E49ECC23-BC98-4E41-8B29-3E909412C8DD}" srcOrd="1" destOrd="0" presId="urn:microsoft.com/office/officeart/2005/8/layout/lProcess2"/>
    <dgm:cxn modelId="{27CF6E91-BE42-4073-A6E5-2A470D15BC1A}" srcId="{28EE752E-6BC0-43F9-A7A9-60E04F69C625}" destId="{34F2EBBF-EE07-4841-AC2B-697C8C097352}" srcOrd="0" destOrd="0" parTransId="{5A82B55E-D3DA-4BFA-B432-BAE30D2DF357}" sibTransId="{F3DA02F8-0E8C-4EA8-86BD-2FFB64C17FD7}"/>
    <dgm:cxn modelId="{8284D449-A3F0-47B1-A34A-3E9062F603D4}" type="presOf" srcId="{1B9A4D3A-7FE3-4064-B9AF-178A2A42153F}" destId="{64F0EFE9-32B7-44FA-81A0-4A27450379E5}" srcOrd="0" destOrd="0" presId="urn:microsoft.com/office/officeart/2005/8/layout/lProcess2"/>
    <dgm:cxn modelId="{3487BA24-EF8F-4D09-B827-6CDB8FB56597}" type="presOf" srcId="{34F2EBBF-EE07-4841-AC2B-697C8C097352}" destId="{A8A8A49F-1EC6-4E39-884A-1C076EDFE026}" srcOrd="0" destOrd="0" presId="urn:microsoft.com/office/officeart/2005/8/layout/lProcess2"/>
    <dgm:cxn modelId="{0B3471C7-8499-4FB1-96BE-13DA6C36FC30}" type="presOf" srcId="{0AC36D98-692B-40B7-A0E7-CCE8E81BA784}" destId="{21867A22-7F31-4B6E-9C7F-BEE283D326B5}" srcOrd="0" destOrd="0" presId="urn:microsoft.com/office/officeart/2005/8/layout/lProcess2"/>
    <dgm:cxn modelId="{07FA8D6D-09D8-4B3A-AA47-A2063E2C390E}" srcId="{0AC36D98-692B-40B7-A0E7-CCE8E81BA784}" destId="{28EE752E-6BC0-43F9-A7A9-60E04F69C625}" srcOrd="0" destOrd="0" parTransId="{1F4C867C-8493-4EC5-8C55-A9FA4AB4A35A}" sibTransId="{DD0694D8-2DD3-43BB-8542-FDF49644A874}"/>
    <dgm:cxn modelId="{F8F4B654-0345-4A8B-A589-784AA2662B7F}" type="presOf" srcId="{28EE752E-6BC0-43F9-A7A9-60E04F69C625}" destId="{0FEBA5AE-254C-425F-8513-E45E27D95D22}" srcOrd="0" destOrd="0" presId="urn:microsoft.com/office/officeart/2005/8/layout/lProcess2"/>
    <dgm:cxn modelId="{D9CF2A3D-3FEF-4482-AEC8-7CADB7C5513C}" srcId="{28EE752E-6BC0-43F9-A7A9-60E04F69C625}" destId="{7402C892-2548-4A47-9E5D-60BC8FE0D0BE}" srcOrd="2" destOrd="0" parTransId="{0F82641D-0A81-4C01-8B58-05553D2849BE}" sibTransId="{54496BD6-3A81-4468-96E6-DF3C92F6BF9E}"/>
    <dgm:cxn modelId="{1CB94583-17B0-4EE0-BF87-6ACC9D3CE242}" type="presParOf" srcId="{21867A22-7F31-4B6E-9C7F-BEE283D326B5}" destId="{18698858-36FC-4DAE-AF8F-AEAB6AD4C7F8}" srcOrd="0" destOrd="0" presId="urn:microsoft.com/office/officeart/2005/8/layout/lProcess2"/>
    <dgm:cxn modelId="{F3F1D0EF-44D3-4856-8EB4-B98A049BA1FC}" type="presParOf" srcId="{18698858-36FC-4DAE-AF8F-AEAB6AD4C7F8}" destId="{0FEBA5AE-254C-425F-8513-E45E27D95D22}" srcOrd="0" destOrd="0" presId="urn:microsoft.com/office/officeart/2005/8/layout/lProcess2"/>
    <dgm:cxn modelId="{00098CF1-6A31-4632-82ED-E28DBE3F5CB0}" type="presParOf" srcId="{18698858-36FC-4DAE-AF8F-AEAB6AD4C7F8}" destId="{E49ECC23-BC98-4E41-8B29-3E909412C8DD}" srcOrd="1" destOrd="0" presId="urn:microsoft.com/office/officeart/2005/8/layout/lProcess2"/>
    <dgm:cxn modelId="{804592C8-39C5-4A5D-B4D4-5468428FE421}" type="presParOf" srcId="{18698858-36FC-4DAE-AF8F-AEAB6AD4C7F8}" destId="{F517C360-9041-4E1F-94F4-2A1489CA7FE9}" srcOrd="2" destOrd="0" presId="urn:microsoft.com/office/officeart/2005/8/layout/lProcess2"/>
    <dgm:cxn modelId="{496C30A0-0467-4C02-95B3-1D3DA07B0E06}" type="presParOf" srcId="{F517C360-9041-4E1F-94F4-2A1489CA7FE9}" destId="{83509835-FC01-4B85-BC79-F5DDC2A28F25}" srcOrd="0" destOrd="0" presId="urn:microsoft.com/office/officeart/2005/8/layout/lProcess2"/>
    <dgm:cxn modelId="{CA1C2531-1BE7-4AE5-9A13-DE84D4EFF68E}" type="presParOf" srcId="{83509835-FC01-4B85-BC79-F5DDC2A28F25}" destId="{A8A8A49F-1EC6-4E39-884A-1C076EDFE026}" srcOrd="0" destOrd="0" presId="urn:microsoft.com/office/officeart/2005/8/layout/lProcess2"/>
    <dgm:cxn modelId="{C233A19C-1BCD-4B14-BD35-98A74A21C54A}" type="presParOf" srcId="{83509835-FC01-4B85-BC79-F5DDC2A28F25}" destId="{10067AE7-0DCC-4BD1-82F4-5F73183C5C61}" srcOrd="1" destOrd="0" presId="urn:microsoft.com/office/officeart/2005/8/layout/lProcess2"/>
    <dgm:cxn modelId="{2FC55D86-9738-42AE-8E05-DC048A3E2ACB}" type="presParOf" srcId="{83509835-FC01-4B85-BC79-F5DDC2A28F25}" destId="{64F0EFE9-32B7-44FA-81A0-4A27450379E5}" srcOrd="2" destOrd="0" presId="urn:microsoft.com/office/officeart/2005/8/layout/lProcess2"/>
    <dgm:cxn modelId="{46E1C17E-D7AB-475E-BA00-156EDD606F55}" type="presParOf" srcId="{83509835-FC01-4B85-BC79-F5DDC2A28F25}" destId="{54AD8FD3-137E-48A0-A1F9-574DBD5C346E}" srcOrd="3" destOrd="0" presId="urn:microsoft.com/office/officeart/2005/8/layout/lProcess2"/>
    <dgm:cxn modelId="{D78F9694-C019-4F1D-B16B-DD99D032A80A}" type="presParOf" srcId="{83509835-FC01-4B85-BC79-F5DDC2A28F25}" destId="{91D6B4C4-D6DA-4BB4-9FDA-F94BE2EFB235}"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41F4D0-09EA-4812-AC09-FF922DA13D62}"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en-US"/>
        </a:p>
      </dgm:t>
    </dgm:pt>
    <dgm:pt modelId="{A46F0F85-3884-4422-B374-59DF52212B9B}">
      <dgm:prSet phldrT="[Text]" custT="1"/>
      <dgm:spPr/>
      <dgm:t>
        <a:bodyPr/>
        <a:lstStyle/>
        <a:p>
          <a:r>
            <a:rPr lang="en-US" sz="2800" b="1" dirty="0" smtClean="0"/>
            <a:t>Practice Evacuation Routes</a:t>
          </a:r>
          <a:endParaRPr lang="en-US" sz="2800" b="1" dirty="0"/>
        </a:p>
      </dgm:t>
    </dgm:pt>
    <dgm:pt modelId="{505246A9-B81F-4E47-8CC1-FEA7E8DDF371}" type="parTrans" cxnId="{A9B6F3AC-1B7C-4CDF-8BB5-AAD0EE9F9EA4}">
      <dgm:prSet/>
      <dgm:spPr/>
      <dgm:t>
        <a:bodyPr/>
        <a:lstStyle/>
        <a:p>
          <a:endParaRPr lang="en-US" sz="2800"/>
        </a:p>
      </dgm:t>
    </dgm:pt>
    <dgm:pt modelId="{01163A3E-44B8-4FF8-BE88-B5586B871421}" type="sibTrans" cxnId="{A9B6F3AC-1B7C-4CDF-8BB5-AAD0EE9F9EA4}">
      <dgm:prSet/>
      <dgm:spPr/>
      <dgm:t>
        <a:bodyPr/>
        <a:lstStyle/>
        <a:p>
          <a:endParaRPr lang="en-US" sz="2800"/>
        </a:p>
      </dgm:t>
    </dgm:pt>
    <dgm:pt modelId="{3C32AD83-5C74-4C0E-A7ED-80F733E371DE}">
      <dgm:prSet phldrT="[Text]" custT="1"/>
      <dgm:spPr/>
      <dgm:t>
        <a:bodyPr/>
        <a:lstStyle/>
        <a:p>
          <a:r>
            <a:rPr lang="en-US" sz="2800" b="1" dirty="0" smtClean="0"/>
            <a:t>Gather Supplies</a:t>
          </a:r>
          <a:endParaRPr lang="en-US" sz="2800" b="1" dirty="0"/>
        </a:p>
      </dgm:t>
    </dgm:pt>
    <dgm:pt modelId="{2564F362-2F65-4634-A757-A9E13E075328}" type="parTrans" cxnId="{287B6D40-7A53-4D0D-BB65-E161DDECB434}">
      <dgm:prSet/>
      <dgm:spPr/>
      <dgm:t>
        <a:bodyPr/>
        <a:lstStyle/>
        <a:p>
          <a:endParaRPr lang="en-US" sz="2800"/>
        </a:p>
      </dgm:t>
    </dgm:pt>
    <dgm:pt modelId="{52699338-C510-4813-B02C-5843D6520F8C}" type="sibTrans" cxnId="{287B6D40-7A53-4D0D-BB65-E161DDECB434}">
      <dgm:prSet/>
      <dgm:spPr/>
      <dgm:t>
        <a:bodyPr/>
        <a:lstStyle/>
        <a:p>
          <a:endParaRPr lang="en-US" sz="2800"/>
        </a:p>
      </dgm:t>
    </dgm:pt>
    <dgm:pt modelId="{C8E6B556-9E3E-4C95-8F61-9655009CA82B}">
      <dgm:prSet phldrT="[Text]" custT="1"/>
      <dgm:spPr/>
      <dgm:t>
        <a:bodyPr/>
        <a:lstStyle/>
        <a:p>
          <a:r>
            <a:rPr lang="en-US" sz="2800" b="1" dirty="0" smtClean="0"/>
            <a:t>Mass Notification Systems</a:t>
          </a:r>
          <a:endParaRPr lang="en-US" sz="2800" b="1" dirty="0"/>
        </a:p>
      </dgm:t>
    </dgm:pt>
    <dgm:pt modelId="{90092C2B-D054-4E1B-94A2-374904672DC5}" type="parTrans" cxnId="{B32459F0-E14B-4EBD-906F-EB6AF484409D}">
      <dgm:prSet/>
      <dgm:spPr/>
      <dgm:t>
        <a:bodyPr/>
        <a:lstStyle/>
        <a:p>
          <a:endParaRPr lang="en-US" sz="2800"/>
        </a:p>
      </dgm:t>
    </dgm:pt>
    <dgm:pt modelId="{0E354009-A434-44C5-BAB1-E43AE1FFC926}" type="sibTrans" cxnId="{B32459F0-E14B-4EBD-906F-EB6AF484409D}">
      <dgm:prSet/>
      <dgm:spPr/>
      <dgm:t>
        <a:bodyPr/>
        <a:lstStyle/>
        <a:p>
          <a:endParaRPr lang="en-US" sz="2800"/>
        </a:p>
      </dgm:t>
    </dgm:pt>
    <dgm:pt modelId="{CCEA96DA-A64C-43CB-927B-157A36FE762B}">
      <dgm:prSet phldrT="[Text]" custT="1"/>
      <dgm:spPr/>
      <dgm:t>
        <a:bodyPr/>
        <a:lstStyle/>
        <a:p>
          <a:r>
            <a:rPr lang="en-US" sz="2800" b="1" dirty="0" smtClean="0"/>
            <a:t>Duck, Cover, Hold</a:t>
          </a:r>
          <a:endParaRPr lang="en-US" sz="2800" b="1" dirty="0"/>
        </a:p>
      </dgm:t>
    </dgm:pt>
    <dgm:pt modelId="{C0F51843-30D0-4683-8830-E9B2C09E837A}" type="parTrans" cxnId="{A62EA381-7974-40E8-9709-FB9828D9348E}">
      <dgm:prSet/>
      <dgm:spPr/>
      <dgm:t>
        <a:bodyPr/>
        <a:lstStyle/>
        <a:p>
          <a:endParaRPr lang="en-US" sz="2800"/>
        </a:p>
      </dgm:t>
    </dgm:pt>
    <dgm:pt modelId="{0C344AAB-0F64-4755-ADD4-0F67CC309866}" type="sibTrans" cxnId="{A62EA381-7974-40E8-9709-FB9828D9348E}">
      <dgm:prSet/>
      <dgm:spPr/>
      <dgm:t>
        <a:bodyPr/>
        <a:lstStyle/>
        <a:p>
          <a:endParaRPr lang="en-US" sz="2800"/>
        </a:p>
      </dgm:t>
    </dgm:pt>
    <dgm:pt modelId="{F40E72A2-5E00-4A04-AE22-1F5977AE32E3}">
      <dgm:prSet phldrT="[Text]" custT="1"/>
      <dgm:spPr/>
      <dgm:t>
        <a:bodyPr/>
        <a:lstStyle/>
        <a:p>
          <a:r>
            <a:rPr lang="en-US" sz="2800" b="1" dirty="0" smtClean="0"/>
            <a:t>Communication Plan</a:t>
          </a:r>
          <a:endParaRPr lang="en-US" sz="2800" b="1" dirty="0"/>
        </a:p>
      </dgm:t>
    </dgm:pt>
    <dgm:pt modelId="{97884D76-82FA-444C-B05C-72F3F3CC1D38}" type="parTrans" cxnId="{53F56A69-70C7-4BF2-8723-D151362CD001}">
      <dgm:prSet/>
      <dgm:spPr/>
      <dgm:t>
        <a:bodyPr/>
        <a:lstStyle/>
        <a:p>
          <a:endParaRPr lang="en-US" sz="2800"/>
        </a:p>
      </dgm:t>
    </dgm:pt>
    <dgm:pt modelId="{597C8F7E-8805-498F-94FB-4C83F033CA80}" type="sibTrans" cxnId="{53F56A69-70C7-4BF2-8723-D151362CD001}">
      <dgm:prSet/>
      <dgm:spPr/>
      <dgm:t>
        <a:bodyPr/>
        <a:lstStyle/>
        <a:p>
          <a:endParaRPr lang="en-US" sz="2800"/>
        </a:p>
      </dgm:t>
    </dgm:pt>
    <dgm:pt modelId="{A4DEFBFC-343C-43DD-8ADE-03E07FB3DAFE}">
      <dgm:prSet phldrT="[Text]" custT="1"/>
      <dgm:spPr/>
      <dgm:t>
        <a:bodyPr/>
        <a:lstStyle/>
        <a:p>
          <a:r>
            <a:rPr lang="en-US" sz="2800" b="1" dirty="0" smtClean="0"/>
            <a:t>Prevention &amp; Mitigation Actions</a:t>
          </a:r>
          <a:endParaRPr lang="en-US" sz="2800" b="1" dirty="0"/>
        </a:p>
      </dgm:t>
    </dgm:pt>
    <dgm:pt modelId="{08DA333B-5080-4A8A-AC94-FF596C580E17}" type="parTrans" cxnId="{4963B9B4-7A3D-4F83-AB80-76F06C143086}">
      <dgm:prSet/>
      <dgm:spPr/>
      <dgm:t>
        <a:bodyPr/>
        <a:lstStyle/>
        <a:p>
          <a:endParaRPr lang="en-US"/>
        </a:p>
      </dgm:t>
    </dgm:pt>
    <dgm:pt modelId="{D42951C0-C248-4C55-B24F-A2A68F666A01}" type="sibTrans" cxnId="{4963B9B4-7A3D-4F83-AB80-76F06C143086}">
      <dgm:prSet/>
      <dgm:spPr/>
      <dgm:t>
        <a:bodyPr/>
        <a:lstStyle/>
        <a:p>
          <a:endParaRPr lang="en-US"/>
        </a:p>
      </dgm:t>
    </dgm:pt>
    <dgm:pt modelId="{CA98E3C6-49CF-4F54-A1E1-758E28785B55}">
      <dgm:prSet phldrT="[Text]" custT="1"/>
      <dgm:spPr/>
      <dgm:t>
        <a:bodyPr/>
        <a:lstStyle/>
        <a:p>
          <a:r>
            <a:rPr lang="en-US" sz="2800" b="1" dirty="0" smtClean="0"/>
            <a:t>Build Community Capacity</a:t>
          </a:r>
          <a:endParaRPr lang="en-US" sz="2800" b="1" dirty="0"/>
        </a:p>
      </dgm:t>
    </dgm:pt>
    <dgm:pt modelId="{3BDDDEE9-A4D1-4B42-8577-28412F548BE9}" type="parTrans" cxnId="{4036247E-77D3-4486-98A2-2F2B8B854313}">
      <dgm:prSet/>
      <dgm:spPr/>
      <dgm:t>
        <a:bodyPr/>
        <a:lstStyle/>
        <a:p>
          <a:endParaRPr lang="en-US"/>
        </a:p>
      </dgm:t>
    </dgm:pt>
    <dgm:pt modelId="{9C70211C-A55E-4D48-BD3B-EFE7BE7D6765}" type="sibTrans" cxnId="{4036247E-77D3-4486-98A2-2F2B8B854313}">
      <dgm:prSet/>
      <dgm:spPr/>
      <dgm:t>
        <a:bodyPr/>
        <a:lstStyle/>
        <a:p>
          <a:endParaRPr lang="en-US"/>
        </a:p>
      </dgm:t>
    </dgm:pt>
    <dgm:pt modelId="{376956F5-3AA1-4A03-889C-060E0C13908A}" type="pres">
      <dgm:prSet presAssocID="{DA41F4D0-09EA-4812-AC09-FF922DA13D62}" presName="linear" presStyleCnt="0">
        <dgm:presLayoutVars>
          <dgm:dir/>
          <dgm:animLvl val="lvl"/>
          <dgm:resizeHandles val="exact"/>
        </dgm:presLayoutVars>
      </dgm:prSet>
      <dgm:spPr/>
      <dgm:t>
        <a:bodyPr/>
        <a:lstStyle/>
        <a:p>
          <a:endParaRPr lang="en-US"/>
        </a:p>
      </dgm:t>
    </dgm:pt>
    <dgm:pt modelId="{98707834-4C6F-4288-B777-15D10484C503}" type="pres">
      <dgm:prSet presAssocID="{C8E6B556-9E3E-4C95-8F61-9655009CA82B}" presName="parentLin" presStyleCnt="0"/>
      <dgm:spPr/>
    </dgm:pt>
    <dgm:pt modelId="{19E4365B-6C7B-4022-8022-00A8A614D13C}" type="pres">
      <dgm:prSet presAssocID="{C8E6B556-9E3E-4C95-8F61-9655009CA82B}" presName="parentLeftMargin" presStyleLbl="node1" presStyleIdx="0" presStyleCnt="7"/>
      <dgm:spPr/>
      <dgm:t>
        <a:bodyPr/>
        <a:lstStyle/>
        <a:p>
          <a:endParaRPr lang="en-US"/>
        </a:p>
      </dgm:t>
    </dgm:pt>
    <dgm:pt modelId="{033FBE9A-8CD7-4479-89B3-A0BB656C992F}" type="pres">
      <dgm:prSet presAssocID="{C8E6B556-9E3E-4C95-8F61-9655009CA82B}" presName="parentText" presStyleLbl="node1" presStyleIdx="0" presStyleCnt="7" custScaleX="141070">
        <dgm:presLayoutVars>
          <dgm:chMax val="0"/>
          <dgm:bulletEnabled val="1"/>
        </dgm:presLayoutVars>
      </dgm:prSet>
      <dgm:spPr/>
      <dgm:t>
        <a:bodyPr/>
        <a:lstStyle/>
        <a:p>
          <a:endParaRPr lang="en-US"/>
        </a:p>
      </dgm:t>
    </dgm:pt>
    <dgm:pt modelId="{1865FDBA-8DB9-4E8E-A5AD-CBAE8BD6766B}" type="pres">
      <dgm:prSet presAssocID="{C8E6B556-9E3E-4C95-8F61-9655009CA82B}" presName="negativeSpace" presStyleCnt="0"/>
      <dgm:spPr/>
    </dgm:pt>
    <dgm:pt modelId="{92DE1FE4-4A5E-4924-8ABB-9270B2A72511}" type="pres">
      <dgm:prSet presAssocID="{C8E6B556-9E3E-4C95-8F61-9655009CA82B}" presName="childText" presStyleLbl="conFgAcc1" presStyleIdx="0" presStyleCnt="7">
        <dgm:presLayoutVars>
          <dgm:bulletEnabled val="1"/>
        </dgm:presLayoutVars>
      </dgm:prSet>
      <dgm:spPr/>
    </dgm:pt>
    <dgm:pt modelId="{34672C77-3166-446A-B222-C9B167DDCA33}" type="pres">
      <dgm:prSet presAssocID="{0E354009-A434-44C5-BAB1-E43AE1FFC926}" presName="spaceBetweenRectangles" presStyleCnt="0"/>
      <dgm:spPr/>
    </dgm:pt>
    <dgm:pt modelId="{80B34AF0-BB6B-493E-962A-AE156442AB38}" type="pres">
      <dgm:prSet presAssocID="{A4DEFBFC-343C-43DD-8ADE-03E07FB3DAFE}" presName="parentLin" presStyleCnt="0"/>
      <dgm:spPr/>
    </dgm:pt>
    <dgm:pt modelId="{A1B86CEC-F499-42D0-83BC-5D324F74B73F}" type="pres">
      <dgm:prSet presAssocID="{A4DEFBFC-343C-43DD-8ADE-03E07FB3DAFE}" presName="parentLeftMargin" presStyleLbl="node1" presStyleIdx="0" presStyleCnt="7"/>
      <dgm:spPr/>
      <dgm:t>
        <a:bodyPr/>
        <a:lstStyle/>
        <a:p>
          <a:endParaRPr lang="en-US"/>
        </a:p>
      </dgm:t>
    </dgm:pt>
    <dgm:pt modelId="{D68D23E5-5F83-44FE-8F88-53609A6F97F1}" type="pres">
      <dgm:prSet presAssocID="{A4DEFBFC-343C-43DD-8ADE-03E07FB3DAFE}" presName="parentText" presStyleLbl="node1" presStyleIdx="1" presStyleCnt="7" custScaleX="141070">
        <dgm:presLayoutVars>
          <dgm:chMax val="0"/>
          <dgm:bulletEnabled val="1"/>
        </dgm:presLayoutVars>
      </dgm:prSet>
      <dgm:spPr/>
      <dgm:t>
        <a:bodyPr/>
        <a:lstStyle/>
        <a:p>
          <a:endParaRPr lang="en-US"/>
        </a:p>
      </dgm:t>
    </dgm:pt>
    <dgm:pt modelId="{03F762EE-C69B-4DFF-8702-0A9BC2FDC520}" type="pres">
      <dgm:prSet presAssocID="{A4DEFBFC-343C-43DD-8ADE-03E07FB3DAFE}" presName="negativeSpace" presStyleCnt="0"/>
      <dgm:spPr/>
    </dgm:pt>
    <dgm:pt modelId="{4C9575B5-648E-476D-9D56-FE10B109FB46}" type="pres">
      <dgm:prSet presAssocID="{A4DEFBFC-343C-43DD-8ADE-03E07FB3DAFE}" presName="childText" presStyleLbl="conFgAcc1" presStyleIdx="1" presStyleCnt="7">
        <dgm:presLayoutVars>
          <dgm:bulletEnabled val="1"/>
        </dgm:presLayoutVars>
      </dgm:prSet>
      <dgm:spPr/>
    </dgm:pt>
    <dgm:pt modelId="{C87394FE-4562-4372-9353-03CC334AF7FC}" type="pres">
      <dgm:prSet presAssocID="{D42951C0-C248-4C55-B24F-A2A68F666A01}" presName="spaceBetweenRectangles" presStyleCnt="0"/>
      <dgm:spPr/>
    </dgm:pt>
    <dgm:pt modelId="{D1F96718-259D-4B4E-81DD-6FD5FAB4A770}" type="pres">
      <dgm:prSet presAssocID="{CCEA96DA-A64C-43CB-927B-157A36FE762B}" presName="parentLin" presStyleCnt="0"/>
      <dgm:spPr/>
    </dgm:pt>
    <dgm:pt modelId="{74CF162F-DCD3-4A20-B416-BB73C7FCAD5D}" type="pres">
      <dgm:prSet presAssocID="{CCEA96DA-A64C-43CB-927B-157A36FE762B}" presName="parentLeftMargin" presStyleLbl="node1" presStyleIdx="1" presStyleCnt="7"/>
      <dgm:spPr/>
      <dgm:t>
        <a:bodyPr/>
        <a:lstStyle/>
        <a:p>
          <a:endParaRPr lang="en-US"/>
        </a:p>
      </dgm:t>
    </dgm:pt>
    <dgm:pt modelId="{BBC38FF2-D222-456D-A590-8EB3DEB7698A}" type="pres">
      <dgm:prSet presAssocID="{CCEA96DA-A64C-43CB-927B-157A36FE762B}" presName="parentText" presStyleLbl="node1" presStyleIdx="2" presStyleCnt="7" custScaleX="141070">
        <dgm:presLayoutVars>
          <dgm:chMax val="0"/>
          <dgm:bulletEnabled val="1"/>
        </dgm:presLayoutVars>
      </dgm:prSet>
      <dgm:spPr/>
      <dgm:t>
        <a:bodyPr/>
        <a:lstStyle/>
        <a:p>
          <a:endParaRPr lang="en-US"/>
        </a:p>
      </dgm:t>
    </dgm:pt>
    <dgm:pt modelId="{69716805-4060-45B6-ABE5-E4341DDF94E3}" type="pres">
      <dgm:prSet presAssocID="{CCEA96DA-A64C-43CB-927B-157A36FE762B}" presName="negativeSpace" presStyleCnt="0"/>
      <dgm:spPr/>
    </dgm:pt>
    <dgm:pt modelId="{BF5D7307-DA32-43BE-AD1B-56237EDC34E3}" type="pres">
      <dgm:prSet presAssocID="{CCEA96DA-A64C-43CB-927B-157A36FE762B}" presName="childText" presStyleLbl="conFgAcc1" presStyleIdx="2" presStyleCnt="7">
        <dgm:presLayoutVars>
          <dgm:bulletEnabled val="1"/>
        </dgm:presLayoutVars>
      </dgm:prSet>
      <dgm:spPr/>
    </dgm:pt>
    <dgm:pt modelId="{39CE2746-C20F-438F-B76A-46F8706D03A5}" type="pres">
      <dgm:prSet presAssocID="{0C344AAB-0F64-4755-ADD4-0F67CC309866}" presName="spaceBetweenRectangles" presStyleCnt="0"/>
      <dgm:spPr/>
    </dgm:pt>
    <dgm:pt modelId="{CEBDFC8E-9027-4AF7-BFF9-C79CBC8B075D}" type="pres">
      <dgm:prSet presAssocID="{A46F0F85-3884-4422-B374-59DF52212B9B}" presName="parentLin" presStyleCnt="0"/>
      <dgm:spPr/>
    </dgm:pt>
    <dgm:pt modelId="{01A277FB-C15F-42F7-B583-914BE8FEEA64}" type="pres">
      <dgm:prSet presAssocID="{A46F0F85-3884-4422-B374-59DF52212B9B}" presName="parentLeftMargin" presStyleLbl="node1" presStyleIdx="2" presStyleCnt="7"/>
      <dgm:spPr/>
      <dgm:t>
        <a:bodyPr/>
        <a:lstStyle/>
        <a:p>
          <a:endParaRPr lang="en-US"/>
        </a:p>
      </dgm:t>
    </dgm:pt>
    <dgm:pt modelId="{CF4D50D4-CE61-4C96-8DDA-87E1D399569B}" type="pres">
      <dgm:prSet presAssocID="{A46F0F85-3884-4422-B374-59DF52212B9B}" presName="parentText" presStyleLbl="node1" presStyleIdx="3" presStyleCnt="7" custScaleX="141070">
        <dgm:presLayoutVars>
          <dgm:chMax val="0"/>
          <dgm:bulletEnabled val="1"/>
        </dgm:presLayoutVars>
      </dgm:prSet>
      <dgm:spPr/>
      <dgm:t>
        <a:bodyPr/>
        <a:lstStyle/>
        <a:p>
          <a:endParaRPr lang="en-US"/>
        </a:p>
      </dgm:t>
    </dgm:pt>
    <dgm:pt modelId="{F0A6D074-3A83-4454-B4C7-FBC9FF6142F4}" type="pres">
      <dgm:prSet presAssocID="{A46F0F85-3884-4422-B374-59DF52212B9B}" presName="negativeSpace" presStyleCnt="0"/>
      <dgm:spPr/>
    </dgm:pt>
    <dgm:pt modelId="{BC145F7F-AF60-42E0-A378-9B800202BCD9}" type="pres">
      <dgm:prSet presAssocID="{A46F0F85-3884-4422-B374-59DF52212B9B}" presName="childText" presStyleLbl="conFgAcc1" presStyleIdx="3" presStyleCnt="7">
        <dgm:presLayoutVars>
          <dgm:bulletEnabled val="1"/>
        </dgm:presLayoutVars>
      </dgm:prSet>
      <dgm:spPr/>
    </dgm:pt>
    <dgm:pt modelId="{73FE37D3-D426-4C2F-855B-D54C35B4CF7B}" type="pres">
      <dgm:prSet presAssocID="{01163A3E-44B8-4FF8-BE88-B5586B871421}" presName="spaceBetweenRectangles" presStyleCnt="0"/>
      <dgm:spPr/>
    </dgm:pt>
    <dgm:pt modelId="{98A32FBA-3E74-45DA-BA7D-7B52596A3333}" type="pres">
      <dgm:prSet presAssocID="{F40E72A2-5E00-4A04-AE22-1F5977AE32E3}" presName="parentLin" presStyleCnt="0"/>
      <dgm:spPr/>
    </dgm:pt>
    <dgm:pt modelId="{3723F911-E45B-433D-87DF-BF23E9014C5D}" type="pres">
      <dgm:prSet presAssocID="{F40E72A2-5E00-4A04-AE22-1F5977AE32E3}" presName="parentLeftMargin" presStyleLbl="node1" presStyleIdx="3" presStyleCnt="7"/>
      <dgm:spPr/>
      <dgm:t>
        <a:bodyPr/>
        <a:lstStyle/>
        <a:p>
          <a:endParaRPr lang="en-US"/>
        </a:p>
      </dgm:t>
    </dgm:pt>
    <dgm:pt modelId="{BA482DBC-810F-40C3-9D9E-C03A0B7A423A}" type="pres">
      <dgm:prSet presAssocID="{F40E72A2-5E00-4A04-AE22-1F5977AE32E3}" presName="parentText" presStyleLbl="node1" presStyleIdx="4" presStyleCnt="7" custScaleX="141070">
        <dgm:presLayoutVars>
          <dgm:chMax val="0"/>
          <dgm:bulletEnabled val="1"/>
        </dgm:presLayoutVars>
      </dgm:prSet>
      <dgm:spPr/>
      <dgm:t>
        <a:bodyPr/>
        <a:lstStyle/>
        <a:p>
          <a:endParaRPr lang="en-US"/>
        </a:p>
      </dgm:t>
    </dgm:pt>
    <dgm:pt modelId="{DE38C9B4-4D46-42C4-8548-FEE4DF70284E}" type="pres">
      <dgm:prSet presAssocID="{F40E72A2-5E00-4A04-AE22-1F5977AE32E3}" presName="negativeSpace" presStyleCnt="0"/>
      <dgm:spPr/>
    </dgm:pt>
    <dgm:pt modelId="{2F0F8A33-A9EA-4A26-8DB4-EAEE41642054}" type="pres">
      <dgm:prSet presAssocID="{F40E72A2-5E00-4A04-AE22-1F5977AE32E3}" presName="childText" presStyleLbl="conFgAcc1" presStyleIdx="4" presStyleCnt="7">
        <dgm:presLayoutVars>
          <dgm:bulletEnabled val="1"/>
        </dgm:presLayoutVars>
      </dgm:prSet>
      <dgm:spPr/>
    </dgm:pt>
    <dgm:pt modelId="{6B10E420-9B1C-45F4-A0E3-C5CA58B8B240}" type="pres">
      <dgm:prSet presAssocID="{597C8F7E-8805-498F-94FB-4C83F033CA80}" presName="spaceBetweenRectangles" presStyleCnt="0"/>
      <dgm:spPr/>
    </dgm:pt>
    <dgm:pt modelId="{4030946A-F7F5-42FD-9361-D740E2D48DB3}" type="pres">
      <dgm:prSet presAssocID="{3C32AD83-5C74-4C0E-A7ED-80F733E371DE}" presName="parentLin" presStyleCnt="0"/>
      <dgm:spPr/>
    </dgm:pt>
    <dgm:pt modelId="{198249FF-AB8E-49C2-ABAF-33B4407E186A}" type="pres">
      <dgm:prSet presAssocID="{3C32AD83-5C74-4C0E-A7ED-80F733E371DE}" presName="parentLeftMargin" presStyleLbl="node1" presStyleIdx="4" presStyleCnt="7"/>
      <dgm:spPr/>
      <dgm:t>
        <a:bodyPr/>
        <a:lstStyle/>
        <a:p>
          <a:endParaRPr lang="en-US"/>
        </a:p>
      </dgm:t>
    </dgm:pt>
    <dgm:pt modelId="{ECCC284A-CAF5-4CE4-9F00-5FDCEB804F24}" type="pres">
      <dgm:prSet presAssocID="{3C32AD83-5C74-4C0E-A7ED-80F733E371DE}" presName="parentText" presStyleLbl="node1" presStyleIdx="5" presStyleCnt="7" custScaleX="141070">
        <dgm:presLayoutVars>
          <dgm:chMax val="0"/>
          <dgm:bulletEnabled val="1"/>
        </dgm:presLayoutVars>
      </dgm:prSet>
      <dgm:spPr/>
      <dgm:t>
        <a:bodyPr/>
        <a:lstStyle/>
        <a:p>
          <a:endParaRPr lang="en-US"/>
        </a:p>
      </dgm:t>
    </dgm:pt>
    <dgm:pt modelId="{F89EB717-3B2E-4E8C-A345-D5188201B26C}" type="pres">
      <dgm:prSet presAssocID="{3C32AD83-5C74-4C0E-A7ED-80F733E371DE}" presName="negativeSpace" presStyleCnt="0"/>
      <dgm:spPr/>
    </dgm:pt>
    <dgm:pt modelId="{A80446A3-6C5D-4DD5-98E7-24FE33C8CDBF}" type="pres">
      <dgm:prSet presAssocID="{3C32AD83-5C74-4C0E-A7ED-80F733E371DE}" presName="childText" presStyleLbl="conFgAcc1" presStyleIdx="5" presStyleCnt="7">
        <dgm:presLayoutVars>
          <dgm:bulletEnabled val="1"/>
        </dgm:presLayoutVars>
      </dgm:prSet>
      <dgm:spPr/>
    </dgm:pt>
    <dgm:pt modelId="{F73B048D-AFE5-4DB9-A94A-DEFDD4344271}" type="pres">
      <dgm:prSet presAssocID="{52699338-C510-4813-B02C-5843D6520F8C}" presName="spaceBetweenRectangles" presStyleCnt="0"/>
      <dgm:spPr/>
    </dgm:pt>
    <dgm:pt modelId="{C0AC8274-1A71-45B9-907B-DA78D0DCD625}" type="pres">
      <dgm:prSet presAssocID="{CA98E3C6-49CF-4F54-A1E1-758E28785B55}" presName="parentLin" presStyleCnt="0"/>
      <dgm:spPr/>
    </dgm:pt>
    <dgm:pt modelId="{F04E84DF-4F88-46ED-B09F-F08DF17A8C68}" type="pres">
      <dgm:prSet presAssocID="{CA98E3C6-49CF-4F54-A1E1-758E28785B55}" presName="parentLeftMargin" presStyleLbl="node1" presStyleIdx="5" presStyleCnt="7"/>
      <dgm:spPr/>
      <dgm:t>
        <a:bodyPr/>
        <a:lstStyle/>
        <a:p>
          <a:endParaRPr lang="en-US"/>
        </a:p>
      </dgm:t>
    </dgm:pt>
    <dgm:pt modelId="{DD72CACD-1743-4C9D-9072-27EA69A41617}" type="pres">
      <dgm:prSet presAssocID="{CA98E3C6-49CF-4F54-A1E1-758E28785B55}" presName="parentText" presStyleLbl="node1" presStyleIdx="6" presStyleCnt="7" custScaleX="141070">
        <dgm:presLayoutVars>
          <dgm:chMax val="0"/>
          <dgm:bulletEnabled val="1"/>
        </dgm:presLayoutVars>
      </dgm:prSet>
      <dgm:spPr/>
      <dgm:t>
        <a:bodyPr/>
        <a:lstStyle/>
        <a:p>
          <a:endParaRPr lang="en-US"/>
        </a:p>
      </dgm:t>
    </dgm:pt>
    <dgm:pt modelId="{AF9B85C6-F728-4165-BB45-BA551545EB80}" type="pres">
      <dgm:prSet presAssocID="{CA98E3C6-49CF-4F54-A1E1-758E28785B55}" presName="negativeSpace" presStyleCnt="0"/>
      <dgm:spPr/>
    </dgm:pt>
    <dgm:pt modelId="{708455E0-1C9A-44B0-873C-56B8237D466C}" type="pres">
      <dgm:prSet presAssocID="{CA98E3C6-49CF-4F54-A1E1-758E28785B55}" presName="childText" presStyleLbl="conFgAcc1" presStyleIdx="6" presStyleCnt="7">
        <dgm:presLayoutVars>
          <dgm:bulletEnabled val="1"/>
        </dgm:presLayoutVars>
      </dgm:prSet>
      <dgm:spPr/>
    </dgm:pt>
  </dgm:ptLst>
  <dgm:cxnLst>
    <dgm:cxn modelId="{3B1EB633-1B88-43C9-9654-05F9F293D09B}" type="presOf" srcId="{C8E6B556-9E3E-4C95-8F61-9655009CA82B}" destId="{033FBE9A-8CD7-4479-89B3-A0BB656C992F}" srcOrd="1" destOrd="0" presId="urn:microsoft.com/office/officeart/2005/8/layout/list1"/>
    <dgm:cxn modelId="{A9B6F3AC-1B7C-4CDF-8BB5-AAD0EE9F9EA4}" srcId="{DA41F4D0-09EA-4812-AC09-FF922DA13D62}" destId="{A46F0F85-3884-4422-B374-59DF52212B9B}" srcOrd="3" destOrd="0" parTransId="{505246A9-B81F-4E47-8CC1-FEA7E8DDF371}" sibTransId="{01163A3E-44B8-4FF8-BE88-B5586B871421}"/>
    <dgm:cxn modelId="{841DBDF9-7664-4F5B-B72D-63D03D0E8D58}" type="presOf" srcId="{A46F0F85-3884-4422-B374-59DF52212B9B}" destId="{01A277FB-C15F-42F7-B583-914BE8FEEA64}" srcOrd="0" destOrd="0" presId="urn:microsoft.com/office/officeart/2005/8/layout/list1"/>
    <dgm:cxn modelId="{91836659-B80F-4FB4-A7D1-9C440405A900}" type="presOf" srcId="{C8E6B556-9E3E-4C95-8F61-9655009CA82B}" destId="{19E4365B-6C7B-4022-8022-00A8A614D13C}" srcOrd="0" destOrd="0" presId="urn:microsoft.com/office/officeart/2005/8/layout/list1"/>
    <dgm:cxn modelId="{53F56A69-70C7-4BF2-8723-D151362CD001}" srcId="{DA41F4D0-09EA-4812-AC09-FF922DA13D62}" destId="{F40E72A2-5E00-4A04-AE22-1F5977AE32E3}" srcOrd="4" destOrd="0" parTransId="{97884D76-82FA-444C-B05C-72F3F3CC1D38}" sibTransId="{597C8F7E-8805-498F-94FB-4C83F033CA80}"/>
    <dgm:cxn modelId="{AE9411CB-D8EA-460B-8267-BB1D89226EDC}" type="presOf" srcId="{CCEA96DA-A64C-43CB-927B-157A36FE762B}" destId="{BBC38FF2-D222-456D-A590-8EB3DEB7698A}" srcOrd="1" destOrd="0" presId="urn:microsoft.com/office/officeart/2005/8/layout/list1"/>
    <dgm:cxn modelId="{1C4D9C2C-C5E3-4D6C-9F43-CED510C1D7AB}" type="presOf" srcId="{3C32AD83-5C74-4C0E-A7ED-80F733E371DE}" destId="{ECCC284A-CAF5-4CE4-9F00-5FDCEB804F24}" srcOrd="1" destOrd="0" presId="urn:microsoft.com/office/officeart/2005/8/layout/list1"/>
    <dgm:cxn modelId="{B32459F0-E14B-4EBD-906F-EB6AF484409D}" srcId="{DA41F4D0-09EA-4812-AC09-FF922DA13D62}" destId="{C8E6B556-9E3E-4C95-8F61-9655009CA82B}" srcOrd="0" destOrd="0" parTransId="{90092C2B-D054-4E1B-94A2-374904672DC5}" sibTransId="{0E354009-A434-44C5-BAB1-E43AE1FFC926}"/>
    <dgm:cxn modelId="{57DEB14B-D5FA-4AD4-83C5-F6AC258BE64C}" type="presOf" srcId="{A4DEFBFC-343C-43DD-8ADE-03E07FB3DAFE}" destId="{D68D23E5-5F83-44FE-8F88-53609A6F97F1}" srcOrd="1" destOrd="0" presId="urn:microsoft.com/office/officeart/2005/8/layout/list1"/>
    <dgm:cxn modelId="{EEF3BAA6-37AF-476D-B3EB-D9CB6B598F2D}" type="presOf" srcId="{A4DEFBFC-343C-43DD-8ADE-03E07FB3DAFE}" destId="{A1B86CEC-F499-42D0-83BC-5D324F74B73F}" srcOrd="0" destOrd="0" presId="urn:microsoft.com/office/officeart/2005/8/layout/list1"/>
    <dgm:cxn modelId="{A62EA381-7974-40E8-9709-FB9828D9348E}" srcId="{DA41F4D0-09EA-4812-AC09-FF922DA13D62}" destId="{CCEA96DA-A64C-43CB-927B-157A36FE762B}" srcOrd="2" destOrd="0" parTransId="{C0F51843-30D0-4683-8830-E9B2C09E837A}" sibTransId="{0C344AAB-0F64-4755-ADD4-0F67CC309866}"/>
    <dgm:cxn modelId="{6CB03684-0AAF-4EC4-9E27-2AF29BB66C33}" type="presOf" srcId="{A46F0F85-3884-4422-B374-59DF52212B9B}" destId="{CF4D50D4-CE61-4C96-8DDA-87E1D399569B}" srcOrd="1" destOrd="0" presId="urn:microsoft.com/office/officeart/2005/8/layout/list1"/>
    <dgm:cxn modelId="{5D0E3B18-5E4A-4162-A4EE-B1FD0CB2516A}" type="presOf" srcId="{F40E72A2-5E00-4A04-AE22-1F5977AE32E3}" destId="{3723F911-E45B-433D-87DF-BF23E9014C5D}" srcOrd="0" destOrd="0" presId="urn:microsoft.com/office/officeart/2005/8/layout/list1"/>
    <dgm:cxn modelId="{4DB85DFE-D998-48D0-9D02-BF03D521B0EF}" type="presOf" srcId="{F40E72A2-5E00-4A04-AE22-1F5977AE32E3}" destId="{BA482DBC-810F-40C3-9D9E-C03A0B7A423A}" srcOrd="1" destOrd="0" presId="urn:microsoft.com/office/officeart/2005/8/layout/list1"/>
    <dgm:cxn modelId="{287B6D40-7A53-4D0D-BB65-E161DDECB434}" srcId="{DA41F4D0-09EA-4812-AC09-FF922DA13D62}" destId="{3C32AD83-5C74-4C0E-A7ED-80F733E371DE}" srcOrd="5" destOrd="0" parTransId="{2564F362-2F65-4634-A757-A9E13E075328}" sibTransId="{52699338-C510-4813-B02C-5843D6520F8C}"/>
    <dgm:cxn modelId="{4963B9B4-7A3D-4F83-AB80-76F06C143086}" srcId="{DA41F4D0-09EA-4812-AC09-FF922DA13D62}" destId="{A4DEFBFC-343C-43DD-8ADE-03E07FB3DAFE}" srcOrd="1" destOrd="0" parTransId="{08DA333B-5080-4A8A-AC94-FF596C580E17}" sibTransId="{D42951C0-C248-4C55-B24F-A2A68F666A01}"/>
    <dgm:cxn modelId="{A0526F0B-6C02-48C5-AC1F-81C919664B5C}" type="presOf" srcId="{CA98E3C6-49CF-4F54-A1E1-758E28785B55}" destId="{F04E84DF-4F88-46ED-B09F-F08DF17A8C68}" srcOrd="0" destOrd="0" presId="urn:microsoft.com/office/officeart/2005/8/layout/list1"/>
    <dgm:cxn modelId="{D1C17302-62F2-4FD4-8539-7FD08B940EE2}" type="presOf" srcId="{3C32AD83-5C74-4C0E-A7ED-80F733E371DE}" destId="{198249FF-AB8E-49C2-ABAF-33B4407E186A}" srcOrd="0" destOrd="0" presId="urn:microsoft.com/office/officeart/2005/8/layout/list1"/>
    <dgm:cxn modelId="{4036247E-77D3-4486-98A2-2F2B8B854313}" srcId="{DA41F4D0-09EA-4812-AC09-FF922DA13D62}" destId="{CA98E3C6-49CF-4F54-A1E1-758E28785B55}" srcOrd="6" destOrd="0" parTransId="{3BDDDEE9-A4D1-4B42-8577-28412F548BE9}" sibTransId="{9C70211C-A55E-4D48-BD3B-EFE7BE7D6765}"/>
    <dgm:cxn modelId="{AF60E4AE-5975-4756-BB4B-76D0E21B6D09}" type="presOf" srcId="{DA41F4D0-09EA-4812-AC09-FF922DA13D62}" destId="{376956F5-3AA1-4A03-889C-060E0C13908A}" srcOrd="0" destOrd="0" presId="urn:microsoft.com/office/officeart/2005/8/layout/list1"/>
    <dgm:cxn modelId="{CD2DA4BA-D20A-469C-A12D-41B7B4303E49}" type="presOf" srcId="{CCEA96DA-A64C-43CB-927B-157A36FE762B}" destId="{74CF162F-DCD3-4A20-B416-BB73C7FCAD5D}" srcOrd="0" destOrd="0" presId="urn:microsoft.com/office/officeart/2005/8/layout/list1"/>
    <dgm:cxn modelId="{B96F8ABB-966B-401F-A3A1-790ED69C81A1}" type="presOf" srcId="{CA98E3C6-49CF-4F54-A1E1-758E28785B55}" destId="{DD72CACD-1743-4C9D-9072-27EA69A41617}" srcOrd="1" destOrd="0" presId="urn:microsoft.com/office/officeart/2005/8/layout/list1"/>
    <dgm:cxn modelId="{9F548536-7F24-4699-B043-6E3D1AF31FDF}" type="presParOf" srcId="{376956F5-3AA1-4A03-889C-060E0C13908A}" destId="{98707834-4C6F-4288-B777-15D10484C503}" srcOrd="0" destOrd="0" presId="urn:microsoft.com/office/officeart/2005/8/layout/list1"/>
    <dgm:cxn modelId="{FF79A00A-B249-4067-B366-9E5F89BBC842}" type="presParOf" srcId="{98707834-4C6F-4288-B777-15D10484C503}" destId="{19E4365B-6C7B-4022-8022-00A8A614D13C}" srcOrd="0" destOrd="0" presId="urn:microsoft.com/office/officeart/2005/8/layout/list1"/>
    <dgm:cxn modelId="{957A678B-05A5-43DD-8752-5C2B9A9289F0}" type="presParOf" srcId="{98707834-4C6F-4288-B777-15D10484C503}" destId="{033FBE9A-8CD7-4479-89B3-A0BB656C992F}" srcOrd="1" destOrd="0" presId="urn:microsoft.com/office/officeart/2005/8/layout/list1"/>
    <dgm:cxn modelId="{F7D0C0B0-11CF-4D12-9FC4-013F96B4EF5D}" type="presParOf" srcId="{376956F5-3AA1-4A03-889C-060E0C13908A}" destId="{1865FDBA-8DB9-4E8E-A5AD-CBAE8BD6766B}" srcOrd="1" destOrd="0" presId="urn:microsoft.com/office/officeart/2005/8/layout/list1"/>
    <dgm:cxn modelId="{F25BC817-AF4C-4906-B589-EADC13501525}" type="presParOf" srcId="{376956F5-3AA1-4A03-889C-060E0C13908A}" destId="{92DE1FE4-4A5E-4924-8ABB-9270B2A72511}" srcOrd="2" destOrd="0" presId="urn:microsoft.com/office/officeart/2005/8/layout/list1"/>
    <dgm:cxn modelId="{707FB92A-868B-47A2-B8D8-A465DB6D0934}" type="presParOf" srcId="{376956F5-3AA1-4A03-889C-060E0C13908A}" destId="{34672C77-3166-446A-B222-C9B167DDCA33}" srcOrd="3" destOrd="0" presId="urn:microsoft.com/office/officeart/2005/8/layout/list1"/>
    <dgm:cxn modelId="{9B47C289-51E6-47BA-9F1F-3C4A58829B91}" type="presParOf" srcId="{376956F5-3AA1-4A03-889C-060E0C13908A}" destId="{80B34AF0-BB6B-493E-962A-AE156442AB38}" srcOrd="4" destOrd="0" presId="urn:microsoft.com/office/officeart/2005/8/layout/list1"/>
    <dgm:cxn modelId="{84BDFB11-5B5E-4C9B-B0A0-5C803F1B3973}" type="presParOf" srcId="{80B34AF0-BB6B-493E-962A-AE156442AB38}" destId="{A1B86CEC-F499-42D0-83BC-5D324F74B73F}" srcOrd="0" destOrd="0" presId="urn:microsoft.com/office/officeart/2005/8/layout/list1"/>
    <dgm:cxn modelId="{32BF0FBA-7F17-4008-AB84-8A215149EAA7}" type="presParOf" srcId="{80B34AF0-BB6B-493E-962A-AE156442AB38}" destId="{D68D23E5-5F83-44FE-8F88-53609A6F97F1}" srcOrd="1" destOrd="0" presId="urn:microsoft.com/office/officeart/2005/8/layout/list1"/>
    <dgm:cxn modelId="{9D944DB4-79EA-4538-A480-21E952A2D769}" type="presParOf" srcId="{376956F5-3AA1-4A03-889C-060E0C13908A}" destId="{03F762EE-C69B-4DFF-8702-0A9BC2FDC520}" srcOrd="5" destOrd="0" presId="urn:microsoft.com/office/officeart/2005/8/layout/list1"/>
    <dgm:cxn modelId="{5B47ED13-421D-4093-A76E-70E8148256D0}" type="presParOf" srcId="{376956F5-3AA1-4A03-889C-060E0C13908A}" destId="{4C9575B5-648E-476D-9D56-FE10B109FB46}" srcOrd="6" destOrd="0" presId="urn:microsoft.com/office/officeart/2005/8/layout/list1"/>
    <dgm:cxn modelId="{BB228B37-29FD-4D9F-BB32-22097659716A}" type="presParOf" srcId="{376956F5-3AA1-4A03-889C-060E0C13908A}" destId="{C87394FE-4562-4372-9353-03CC334AF7FC}" srcOrd="7" destOrd="0" presId="urn:microsoft.com/office/officeart/2005/8/layout/list1"/>
    <dgm:cxn modelId="{FA39F444-834C-4EB4-A634-BD18F4D096AF}" type="presParOf" srcId="{376956F5-3AA1-4A03-889C-060E0C13908A}" destId="{D1F96718-259D-4B4E-81DD-6FD5FAB4A770}" srcOrd="8" destOrd="0" presId="urn:microsoft.com/office/officeart/2005/8/layout/list1"/>
    <dgm:cxn modelId="{433B52CD-2C41-4B23-BB52-87BBC26790A4}" type="presParOf" srcId="{D1F96718-259D-4B4E-81DD-6FD5FAB4A770}" destId="{74CF162F-DCD3-4A20-B416-BB73C7FCAD5D}" srcOrd="0" destOrd="0" presId="urn:microsoft.com/office/officeart/2005/8/layout/list1"/>
    <dgm:cxn modelId="{5285CF63-C0FC-4E58-9D50-962ED70F29C6}" type="presParOf" srcId="{D1F96718-259D-4B4E-81DD-6FD5FAB4A770}" destId="{BBC38FF2-D222-456D-A590-8EB3DEB7698A}" srcOrd="1" destOrd="0" presId="urn:microsoft.com/office/officeart/2005/8/layout/list1"/>
    <dgm:cxn modelId="{1AAFCBC1-147B-45D9-BBD2-A66DDB1465AA}" type="presParOf" srcId="{376956F5-3AA1-4A03-889C-060E0C13908A}" destId="{69716805-4060-45B6-ABE5-E4341DDF94E3}" srcOrd="9" destOrd="0" presId="urn:microsoft.com/office/officeart/2005/8/layout/list1"/>
    <dgm:cxn modelId="{6E057CC7-2D12-4ED5-BF41-F272D9200D7E}" type="presParOf" srcId="{376956F5-3AA1-4A03-889C-060E0C13908A}" destId="{BF5D7307-DA32-43BE-AD1B-56237EDC34E3}" srcOrd="10" destOrd="0" presId="urn:microsoft.com/office/officeart/2005/8/layout/list1"/>
    <dgm:cxn modelId="{566936C4-21B5-4962-845A-1163BD6C94F2}" type="presParOf" srcId="{376956F5-3AA1-4A03-889C-060E0C13908A}" destId="{39CE2746-C20F-438F-B76A-46F8706D03A5}" srcOrd="11" destOrd="0" presId="urn:microsoft.com/office/officeart/2005/8/layout/list1"/>
    <dgm:cxn modelId="{2D5F364E-CBA8-46AC-B2B9-1B4AFD0FF502}" type="presParOf" srcId="{376956F5-3AA1-4A03-889C-060E0C13908A}" destId="{CEBDFC8E-9027-4AF7-BFF9-C79CBC8B075D}" srcOrd="12" destOrd="0" presId="urn:microsoft.com/office/officeart/2005/8/layout/list1"/>
    <dgm:cxn modelId="{4A4FF39D-FD1B-4083-AA86-3A0986F98F6A}" type="presParOf" srcId="{CEBDFC8E-9027-4AF7-BFF9-C79CBC8B075D}" destId="{01A277FB-C15F-42F7-B583-914BE8FEEA64}" srcOrd="0" destOrd="0" presId="urn:microsoft.com/office/officeart/2005/8/layout/list1"/>
    <dgm:cxn modelId="{078BD4D6-213F-4EB6-B33F-923DCACAB33D}" type="presParOf" srcId="{CEBDFC8E-9027-4AF7-BFF9-C79CBC8B075D}" destId="{CF4D50D4-CE61-4C96-8DDA-87E1D399569B}" srcOrd="1" destOrd="0" presId="urn:microsoft.com/office/officeart/2005/8/layout/list1"/>
    <dgm:cxn modelId="{54000423-490B-46E9-A03F-0A5FB9A4E1EF}" type="presParOf" srcId="{376956F5-3AA1-4A03-889C-060E0C13908A}" destId="{F0A6D074-3A83-4454-B4C7-FBC9FF6142F4}" srcOrd="13" destOrd="0" presId="urn:microsoft.com/office/officeart/2005/8/layout/list1"/>
    <dgm:cxn modelId="{D17E88E7-4225-405F-8C09-88AFAAD31269}" type="presParOf" srcId="{376956F5-3AA1-4A03-889C-060E0C13908A}" destId="{BC145F7F-AF60-42E0-A378-9B800202BCD9}" srcOrd="14" destOrd="0" presId="urn:microsoft.com/office/officeart/2005/8/layout/list1"/>
    <dgm:cxn modelId="{2C1D502E-C3B8-4412-B449-061831E5E308}" type="presParOf" srcId="{376956F5-3AA1-4A03-889C-060E0C13908A}" destId="{73FE37D3-D426-4C2F-855B-D54C35B4CF7B}" srcOrd="15" destOrd="0" presId="urn:microsoft.com/office/officeart/2005/8/layout/list1"/>
    <dgm:cxn modelId="{47A3747D-3234-4E30-9D19-ADFECFD2FE0C}" type="presParOf" srcId="{376956F5-3AA1-4A03-889C-060E0C13908A}" destId="{98A32FBA-3E74-45DA-BA7D-7B52596A3333}" srcOrd="16" destOrd="0" presId="urn:microsoft.com/office/officeart/2005/8/layout/list1"/>
    <dgm:cxn modelId="{933F20C0-2515-430F-B0AD-7F60593C5C15}" type="presParOf" srcId="{98A32FBA-3E74-45DA-BA7D-7B52596A3333}" destId="{3723F911-E45B-433D-87DF-BF23E9014C5D}" srcOrd="0" destOrd="0" presId="urn:microsoft.com/office/officeart/2005/8/layout/list1"/>
    <dgm:cxn modelId="{32B68612-367A-44A0-B718-788AEBFB0FAE}" type="presParOf" srcId="{98A32FBA-3E74-45DA-BA7D-7B52596A3333}" destId="{BA482DBC-810F-40C3-9D9E-C03A0B7A423A}" srcOrd="1" destOrd="0" presId="urn:microsoft.com/office/officeart/2005/8/layout/list1"/>
    <dgm:cxn modelId="{69642905-1BF7-4DF5-AE83-01D9DD1BE53C}" type="presParOf" srcId="{376956F5-3AA1-4A03-889C-060E0C13908A}" destId="{DE38C9B4-4D46-42C4-8548-FEE4DF70284E}" srcOrd="17" destOrd="0" presId="urn:microsoft.com/office/officeart/2005/8/layout/list1"/>
    <dgm:cxn modelId="{9EB4333E-BB01-4204-9EAC-FD1CBC05C61B}" type="presParOf" srcId="{376956F5-3AA1-4A03-889C-060E0C13908A}" destId="{2F0F8A33-A9EA-4A26-8DB4-EAEE41642054}" srcOrd="18" destOrd="0" presId="urn:microsoft.com/office/officeart/2005/8/layout/list1"/>
    <dgm:cxn modelId="{BD7A8430-7BCB-4019-861C-C05C23DFEB34}" type="presParOf" srcId="{376956F5-3AA1-4A03-889C-060E0C13908A}" destId="{6B10E420-9B1C-45F4-A0E3-C5CA58B8B240}" srcOrd="19" destOrd="0" presId="urn:microsoft.com/office/officeart/2005/8/layout/list1"/>
    <dgm:cxn modelId="{7B648698-5422-4FEA-8ACC-B0C1D017DB98}" type="presParOf" srcId="{376956F5-3AA1-4A03-889C-060E0C13908A}" destId="{4030946A-F7F5-42FD-9361-D740E2D48DB3}" srcOrd="20" destOrd="0" presId="urn:microsoft.com/office/officeart/2005/8/layout/list1"/>
    <dgm:cxn modelId="{5F9A0962-9DB7-474B-8807-9FCBB42D64FA}" type="presParOf" srcId="{4030946A-F7F5-42FD-9361-D740E2D48DB3}" destId="{198249FF-AB8E-49C2-ABAF-33B4407E186A}" srcOrd="0" destOrd="0" presId="urn:microsoft.com/office/officeart/2005/8/layout/list1"/>
    <dgm:cxn modelId="{9BB98424-A176-43CA-BEBC-6ADBC3122149}" type="presParOf" srcId="{4030946A-F7F5-42FD-9361-D740E2D48DB3}" destId="{ECCC284A-CAF5-4CE4-9F00-5FDCEB804F24}" srcOrd="1" destOrd="0" presId="urn:microsoft.com/office/officeart/2005/8/layout/list1"/>
    <dgm:cxn modelId="{B99A7560-F382-4E2C-B44F-16181CE69045}" type="presParOf" srcId="{376956F5-3AA1-4A03-889C-060E0C13908A}" destId="{F89EB717-3B2E-4E8C-A345-D5188201B26C}" srcOrd="21" destOrd="0" presId="urn:microsoft.com/office/officeart/2005/8/layout/list1"/>
    <dgm:cxn modelId="{7227E9C0-0C30-4A83-83CD-146EBAE5CC4E}" type="presParOf" srcId="{376956F5-3AA1-4A03-889C-060E0C13908A}" destId="{A80446A3-6C5D-4DD5-98E7-24FE33C8CDBF}" srcOrd="22" destOrd="0" presId="urn:microsoft.com/office/officeart/2005/8/layout/list1"/>
    <dgm:cxn modelId="{964C9E26-A539-43D8-A713-0F47A575E6A3}" type="presParOf" srcId="{376956F5-3AA1-4A03-889C-060E0C13908A}" destId="{F73B048D-AFE5-4DB9-A94A-DEFDD4344271}" srcOrd="23" destOrd="0" presId="urn:microsoft.com/office/officeart/2005/8/layout/list1"/>
    <dgm:cxn modelId="{B6AF1A75-24BE-4D33-8251-A20953DC5F7A}" type="presParOf" srcId="{376956F5-3AA1-4A03-889C-060E0C13908A}" destId="{C0AC8274-1A71-45B9-907B-DA78D0DCD625}" srcOrd="24" destOrd="0" presId="urn:microsoft.com/office/officeart/2005/8/layout/list1"/>
    <dgm:cxn modelId="{3F67D896-D04E-4149-A745-AA435A34FAF7}" type="presParOf" srcId="{C0AC8274-1A71-45B9-907B-DA78D0DCD625}" destId="{F04E84DF-4F88-46ED-B09F-F08DF17A8C68}" srcOrd="0" destOrd="0" presId="urn:microsoft.com/office/officeart/2005/8/layout/list1"/>
    <dgm:cxn modelId="{3E516F49-008E-4F77-83D5-F651C298E0C1}" type="presParOf" srcId="{C0AC8274-1A71-45B9-907B-DA78D0DCD625}" destId="{DD72CACD-1743-4C9D-9072-27EA69A41617}" srcOrd="1" destOrd="0" presId="urn:microsoft.com/office/officeart/2005/8/layout/list1"/>
    <dgm:cxn modelId="{3B6D7235-92E7-4A84-BFF5-21BC04151809}" type="presParOf" srcId="{376956F5-3AA1-4A03-889C-060E0C13908A}" destId="{AF9B85C6-F728-4165-BB45-BA551545EB80}" srcOrd="25" destOrd="0" presId="urn:microsoft.com/office/officeart/2005/8/layout/list1"/>
    <dgm:cxn modelId="{316ABC69-F44A-4ECB-971C-529CBB0A3EED}" type="presParOf" srcId="{376956F5-3AA1-4A03-889C-060E0C13908A}" destId="{708455E0-1C9A-44B0-873C-56B8237D466C}"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3FCF85-33F7-4BAC-849E-8EE75CC9830A}" type="doc">
      <dgm:prSet loTypeId="urn:microsoft.com/office/officeart/2005/8/layout/arrow3" loCatId="relationship" qsTypeId="urn:microsoft.com/office/officeart/2005/8/quickstyle/simple5" qsCatId="simple" csTypeId="urn:microsoft.com/office/officeart/2005/8/colors/colorful4" csCatId="colorful" phldr="1"/>
      <dgm:spPr/>
      <dgm:t>
        <a:bodyPr/>
        <a:lstStyle/>
        <a:p>
          <a:endParaRPr lang="en-US"/>
        </a:p>
      </dgm:t>
    </dgm:pt>
    <dgm:pt modelId="{9E42B656-E4D1-431B-84BF-CD792F78884E}">
      <dgm:prSet phldrT="[Text]" custT="1"/>
      <dgm:spPr/>
      <dgm:t>
        <a:bodyPr/>
        <a:lstStyle/>
        <a:p>
          <a:r>
            <a:rPr lang="en-US" sz="3600" b="1" dirty="0" smtClean="0">
              <a:effectLst>
                <a:outerShdw blurRad="38100" dist="38100" dir="2700000" algn="tl">
                  <a:srgbClr val="000000">
                    <a:alpha val="43137"/>
                  </a:srgbClr>
                </a:outerShdw>
              </a:effectLst>
            </a:rPr>
            <a:t>Prevention</a:t>
          </a:r>
          <a:endParaRPr lang="en-US" sz="3600" b="1" dirty="0">
            <a:effectLst>
              <a:outerShdw blurRad="38100" dist="38100" dir="2700000" algn="tl">
                <a:srgbClr val="000000">
                  <a:alpha val="43137"/>
                </a:srgbClr>
              </a:outerShdw>
            </a:effectLst>
          </a:endParaRPr>
        </a:p>
      </dgm:t>
    </dgm:pt>
    <dgm:pt modelId="{17CED95E-902D-49E4-BFBD-9A47A11DA668}" type="parTrans" cxnId="{7505CD98-4865-4708-A1F3-2FC14089940B}">
      <dgm:prSet/>
      <dgm:spPr/>
      <dgm:t>
        <a:bodyPr/>
        <a:lstStyle/>
        <a:p>
          <a:endParaRPr lang="en-US" sz="2000" b="1"/>
        </a:p>
      </dgm:t>
    </dgm:pt>
    <dgm:pt modelId="{D454054A-DFF0-4D5D-A6A8-A52A98195D0B}" type="sibTrans" cxnId="{7505CD98-4865-4708-A1F3-2FC14089940B}">
      <dgm:prSet/>
      <dgm:spPr/>
      <dgm:t>
        <a:bodyPr/>
        <a:lstStyle/>
        <a:p>
          <a:endParaRPr lang="en-US" sz="2000" b="1"/>
        </a:p>
      </dgm:t>
    </dgm:pt>
    <dgm:pt modelId="{93E3C312-FEF0-4413-8C55-FD06EB7699E6}">
      <dgm:prSet phldrT="[Text]" custT="1"/>
      <dgm:spPr/>
      <dgm:t>
        <a:bodyPr/>
        <a:lstStyle/>
        <a:p>
          <a:r>
            <a:rPr lang="en-US" sz="3600" b="1" dirty="0" smtClean="0">
              <a:effectLst>
                <a:outerShdw blurRad="38100" dist="38100" dir="2700000" algn="tl">
                  <a:srgbClr val="000000">
                    <a:alpha val="43137"/>
                  </a:srgbClr>
                </a:outerShdw>
              </a:effectLst>
            </a:rPr>
            <a:t>Protection</a:t>
          </a:r>
          <a:endParaRPr lang="en-US" sz="3600" b="1" dirty="0">
            <a:effectLst>
              <a:outerShdw blurRad="38100" dist="38100" dir="2700000" algn="tl">
                <a:srgbClr val="000000">
                  <a:alpha val="43137"/>
                </a:srgbClr>
              </a:outerShdw>
            </a:effectLst>
          </a:endParaRPr>
        </a:p>
      </dgm:t>
    </dgm:pt>
    <dgm:pt modelId="{F4914F6B-D637-4BDA-B76E-7C66E36EFB49}" type="parTrans" cxnId="{0A3B1586-26A4-4270-A3C7-89154B25CE3C}">
      <dgm:prSet/>
      <dgm:spPr/>
      <dgm:t>
        <a:bodyPr/>
        <a:lstStyle/>
        <a:p>
          <a:endParaRPr lang="en-US" sz="2000" b="1"/>
        </a:p>
      </dgm:t>
    </dgm:pt>
    <dgm:pt modelId="{31FACD08-EB15-49D6-89FE-A3345F1C7367}" type="sibTrans" cxnId="{0A3B1586-26A4-4270-A3C7-89154B25CE3C}">
      <dgm:prSet/>
      <dgm:spPr/>
      <dgm:t>
        <a:bodyPr/>
        <a:lstStyle/>
        <a:p>
          <a:endParaRPr lang="en-US" sz="2000" b="1"/>
        </a:p>
      </dgm:t>
    </dgm:pt>
    <dgm:pt modelId="{6CFC9A86-21B0-4185-9DFC-F134465FD2A2}">
      <dgm:prSet custT="1"/>
      <dgm:spPr/>
      <dgm:t>
        <a:bodyPr/>
        <a:lstStyle/>
        <a:p>
          <a:r>
            <a:rPr lang="en-US" sz="2400" b="0" dirty="0" smtClean="0">
              <a:effectLst/>
            </a:rPr>
            <a:t>Modify Your Behavior</a:t>
          </a:r>
          <a:endParaRPr lang="en-US" sz="2400" b="0" dirty="0">
            <a:effectLst/>
          </a:endParaRPr>
        </a:p>
      </dgm:t>
    </dgm:pt>
    <dgm:pt modelId="{80877FBC-E6CE-4334-8344-75603E550ADC}" type="parTrans" cxnId="{1E069F82-8E2B-46E3-BFFF-F387E5A1B5DB}">
      <dgm:prSet/>
      <dgm:spPr/>
      <dgm:t>
        <a:bodyPr/>
        <a:lstStyle/>
        <a:p>
          <a:endParaRPr lang="en-US"/>
        </a:p>
      </dgm:t>
    </dgm:pt>
    <dgm:pt modelId="{74CD8977-B55A-4E3F-8581-FC5629137105}" type="sibTrans" cxnId="{1E069F82-8E2B-46E3-BFFF-F387E5A1B5DB}">
      <dgm:prSet/>
      <dgm:spPr/>
      <dgm:t>
        <a:bodyPr/>
        <a:lstStyle/>
        <a:p>
          <a:endParaRPr lang="en-US"/>
        </a:p>
      </dgm:t>
    </dgm:pt>
    <dgm:pt modelId="{20110B52-2741-407D-A585-7D659272DC07}">
      <dgm:prSet custT="1"/>
      <dgm:spPr/>
      <dgm:t>
        <a:bodyPr/>
        <a:lstStyle/>
        <a:p>
          <a:r>
            <a:rPr lang="en-US" sz="2400" b="0" dirty="0" smtClean="0">
              <a:effectLst/>
            </a:rPr>
            <a:t>Modify Your Environment</a:t>
          </a:r>
          <a:endParaRPr lang="en-US" sz="2400" b="0" dirty="0">
            <a:effectLst/>
          </a:endParaRPr>
        </a:p>
      </dgm:t>
    </dgm:pt>
    <dgm:pt modelId="{97C4A866-8BE3-4165-97B5-D84B0C92FCD9}" type="parTrans" cxnId="{83508634-0606-4563-A21C-EF7C164A8B51}">
      <dgm:prSet/>
      <dgm:spPr/>
      <dgm:t>
        <a:bodyPr/>
        <a:lstStyle/>
        <a:p>
          <a:endParaRPr lang="en-US"/>
        </a:p>
      </dgm:t>
    </dgm:pt>
    <dgm:pt modelId="{1A69E17D-A824-4987-A3EE-3215CF6095CD}" type="sibTrans" cxnId="{83508634-0606-4563-A21C-EF7C164A8B51}">
      <dgm:prSet/>
      <dgm:spPr/>
      <dgm:t>
        <a:bodyPr/>
        <a:lstStyle/>
        <a:p>
          <a:endParaRPr lang="en-US"/>
        </a:p>
      </dgm:t>
    </dgm:pt>
    <dgm:pt modelId="{25B8FC75-478B-4151-9BDB-2A78106CEBCB}">
      <dgm:prSet/>
      <dgm:spPr/>
      <dgm:t>
        <a:bodyPr/>
        <a:lstStyle/>
        <a:p>
          <a:endParaRPr lang="en-US" sz="3600" b="1" dirty="0">
            <a:effectLst>
              <a:outerShdw blurRad="38100" dist="38100" dir="2700000" algn="tl">
                <a:srgbClr val="000000">
                  <a:alpha val="43137"/>
                </a:srgbClr>
              </a:outerShdw>
            </a:effectLst>
          </a:endParaRPr>
        </a:p>
      </dgm:t>
    </dgm:pt>
    <dgm:pt modelId="{1ABAABBC-362E-4265-845C-EAE6C9DC86D8}" type="parTrans" cxnId="{DA847B06-809D-4AE2-8D58-F6AFB54345B1}">
      <dgm:prSet/>
      <dgm:spPr/>
      <dgm:t>
        <a:bodyPr/>
        <a:lstStyle/>
        <a:p>
          <a:endParaRPr lang="en-US"/>
        </a:p>
      </dgm:t>
    </dgm:pt>
    <dgm:pt modelId="{E49132C4-2E06-4800-9166-1D8493CC90CF}" type="sibTrans" cxnId="{DA847B06-809D-4AE2-8D58-F6AFB54345B1}">
      <dgm:prSet/>
      <dgm:spPr/>
      <dgm:t>
        <a:bodyPr/>
        <a:lstStyle/>
        <a:p>
          <a:endParaRPr lang="en-US"/>
        </a:p>
      </dgm:t>
    </dgm:pt>
    <dgm:pt modelId="{E9B097FC-029A-4DE4-A4BD-832CAF1F18B2}" type="pres">
      <dgm:prSet presAssocID="{1C3FCF85-33F7-4BAC-849E-8EE75CC9830A}" presName="compositeShape" presStyleCnt="0">
        <dgm:presLayoutVars>
          <dgm:chMax val="2"/>
          <dgm:dir/>
          <dgm:resizeHandles val="exact"/>
        </dgm:presLayoutVars>
      </dgm:prSet>
      <dgm:spPr/>
      <dgm:t>
        <a:bodyPr/>
        <a:lstStyle/>
        <a:p>
          <a:endParaRPr lang="en-US"/>
        </a:p>
      </dgm:t>
    </dgm:pt>
    <dgm:pt modelId="{E6BF24DC-4ACB-4A99-BE89-6FE9C5F3E5F6}" type="pres">
      <dgm:prSet presAssocID="{1C3FCF85-33F7-4BAC-849E-8EE75CC9830A}" presName="divider" presStyleLbl="fgShp" presStyleIdx="0" presStyleCnt="1"/>
      <dgm:spPr/>
      <dgm:t>
        <a:bodyPr/>
        <a:lstStyle/>
        <a:p>
          <a:endParaRPr lang="en-US"/>
        </a:p>
      </dgm:t>
    </dgm:pt>
    <dgm:pt modelId="{2B8F4F95-FE92-4F17-8AAD-AA6D046C3C22}" type="pres">
      <dgm:prSet presAssocID="{9E42B656-E4D1-431B-84BF-CD792F78884E}" presName="downArrow" presStyleLbl="node1" presStyleIdx="0" presStyleCnt="2"/>
      <dgm:spPr/>
      <dgm:t>
        <a:bodyPr/>
        <a:lstStyle/>
        <a:p>
          <a:endParaRPr lang="en-US"/>
        </a:p>
      </dgm:t>
    </dgm:pt>
    <dgm:pt modelId="{2C425763-4F3A-4A69-8DBE-B741B2E522AB}" type="pres">
      <dgm:prSet presAssocID="{9E42B656-E4D1-431B-84BF-CD792F78884E}" presName="downArrowText" presStyleLbl="revTx" presStyleIdx="0" presStyleCnt="2" custScaleX="138278" custLinFactNeighborY="4267">
        <dgm:presLayoutVars>
          <dgm:bulletEnabled val="1"/>
        </dgm:presLayoutVars>
      </dgm:prSet>
      <dgm:spPr/>
      <dgm:t>
        <a:bodyPr/>
        <a:lstStyle/>
        <a:p>
          <a:endParaRPr lang="en-US"/>
        </a:p>
      </dgm:t>
    </dgm:pt>
    <dgm:pt modelId="{EE7BD138-8BF8-429B-B13C-404FDAEE64A2}" type="pres">
      <dgm:prSet presAssocID="{93E3C312-FEF0-4413-8C55-FD06EB7699E6}" presName="upArrow" presStyleLbl="node1" presStyleIdx="1" presStyleCnt="2"/>
      <dgm:spPr/>
      <dgm:t>
        <a:bodyPr/>
        <a:lstStyle/>
        <a:p>
          <a:endParaRPr lang="en-US"/>
        </a:p>
      </dgm:t>
    </dgm:pt>
    <dgm:pt modelId="{6CB17711-663E-49FF-B91E-C4F4E20DCB5C}" type="pres">
      <dgm:prSet presAssocID="{93E3C312-FEF0-4413-8C55-FD06EB7699E6}" presName="upArrowText" presStyleLbl="revTx" presStyleIdx="1" presStyleCnt="2" custScaleX="118519">
        <dgm:presLayoutVars>
          <dgm:bulletEnabled val="1"/>
        </dgm:presLayoutVars>
      </dgm:prSet>
      <dgm:spPr/>
      <dgm:t>
        <a:bodyPr/>
        <a:lstStyle/>
        <a:p>
          <a:endParaRPr lang="en-US"/>
        </a:p>
      </dgm:t>
    </dgm:pt>
  </dgm:ptLst>
  <dgm:cxnLst>
    <dgm:cxn modelId="{83508634-0606-4563-A21C-EF7C164A8B51}" srcId="{9E42B656-E4D1-431B-84BF-CD792F78884E}" destId="{20110B52-2741-407D-A585-7D659272DC07}" srcOrd="0" destOrd="0" parTransId="{97C4A866-8BE3-4165-97B5-D84B0C92FCD9}" sibTransId="{1A69E17D-A824-4987-A3EE-3215CF6095CD}"/>
    <dgm:cxn modelId="{DA847B06-809D-4AE2-8D58-F6AFB54345B1}" srcId="{9E42B656-E4D1-431B-84BF-CD792F78884E}" destId="{25B8FC75-478B-4151-9BDB-2A78106CEBCB}" srcOrd="1" destOrd="0" parTransId="{1ABAABBC-362E-4265-845C-EAE6C9DC86D8}" sibTransId="{E49132C4-2E06-4800-9166-1D8493CC90CF}"/>
    <dgm:cxn modelId="{18C71361-D9B6-488C-8128-D2BCE8BC3354}" type="presOf" srcId="{1C3FCF85-33F7-4BAC-849E-8EE75CC9830A}" destId="{E9B097FC-029A-4DE4-A4BD-832CAF1F18B2}" srcOrd="0" destOrd="0" presId="urn:microsoft.com/office/officeart/2005/8/layout/arrow3"/>
    <dgm:cxn modelId="{F374D8A9-E60F-48D2-A821-F668073BADE0}" type="presOf" srcId="{25B8FC75-478B-4151-9BDB-2A78106CEBCB}" destId="{2C425763-4F3A-4A69-8DBE-B741B2E522AB}" srcOrd="0" destOrd="2" presId="urn:microsoft.com/office/officeart/2005/8/layout/arrow3"/>
    <dgm:cxn modelId="{2F39A8C5-A08E-4ADB-928F-2AAAFC55F966}" type="presOf" srcId="{6CFC9A86-21B0-4185-9DFC-F134465FD2A2}" destId="{6CB17711-663E-49FF-B91E-C4F4E20DCB5C}" srcOrd="0" destOrd="1" presId="urn:microsoft.com/office/officeart/2005/8/layout/arrow3"/>
    <dgm:cxn modelId="{C70F1348-2E7D-43A2-9D9D-518ED7C2B8F9}" type="presOf" srcId="{9E42B656-E4D1-431B-84BF-CD792F78884E}" destId="{2C425763-4F3A-4A69-8DBE-B741B2E522AB}" srcOrd="0" destOrd="0" presId="urn:microsoft.com/office/officeart/2005/8/layout/arrow3"/>
    <dgm:cxn modelId="{D2F20A54-C498-4E31-A423-8B9CECBB8E75}" type="presOf" srcId="{93E3C312-FEF0-4413-8C55-FD06EB7699E6}" destId="{6CB17711-663E-49FF-B91E-C4F4E20DCB5C}" srcOrd="0" destOrd="0" presId="urn:microsoft.com/office/officeart/2005/8/layout/arrow3"/>
    <dgm:cxn modelId="{0A3B1586-26A4-4270-A3C7-89154B25CE3C}" srcId="{1C3FCF85-33F7-4BAC-849E-8EE75CC9830A}" destId="{93E3C312-FEF0-4413-8C55-FD06EB7699E6}" srcOrd="1" destOrd="0" parTransId="{F4914F6B-D637-4BDA-B76E-7C66E36EFB49}" sibTransId="{31FACD08-EB15-49D6-89FE-A3345F1C7367}"/>
    <dgm:cxn modelId="{2588D6AC-5CD0-471F-87CC-BB2A741CDF37}" type="presOf" srcId="{20110B52-2741-407D-A585-7D659272DC07}" destId="{2C425763-4F3A-4A69-8DBE-B741B2E522AB}" srcOrd="0" destOrd="1" presId="urn:microsoft.com/office/officeart/2005/8/layout/arrow3"/>
    <dgm:cxn modelId="{7505CD98-4865-4708-A1F3-2FC14089940B}" srcId="{1C3FCF85-33F7-4BAC-849E-8EE75CC9830A}" destId="{9E42B656-E4D1-431B-84BF-CD792F78884E}" srcOrd="0" destOrd="0" parTransId="{17CED95E-902D-49E4-BFBD-9A47A11DA668}" sibTransId="{D454054A-DFF0-4D5D-A6A8-A52A98195D0B}"/>
    <dgm:cxn modelId="{1E069F82-8E2B-46E3-BFFF-F387E5A1B5DB}" srcId="{93E3C312-FEF0-4413-8C55-FD06EB7699E6}" destId="{6CFC9A86-21B0-4185-9DFC-F134465FD2A2}" srcOrd="0" destOrd="0" parTransId="{80877FBC-E6CE-4334-8344-75603E550ADC}" sibTransId="{74CD8977-B55A-4E3F-8581-FC5629137105}"/>
    <dgm:cxn modelId="{82A5DF52-0646-46E1-8D74-61FA0A22609D}" type="presParOf" srcId="{E9B097FC-029A-4DE4-A4BD-832CAF1F18B2}" destId="{E6BF24DC-4ACB-4A99-BE89-6FE9C5F3E5F6}" srcOrd="0" destOrd="0" presId="urn:microsoft.com/office/officeart/2005/8/layout/arrow3"/>
    <dgm:cxn modelId="{892A8B54-1DD5-4DEA-8DF3-C7665C8315FA}" type="presParOf" srcId="{E9B097FC-029A-4DE4-A4BD-832CAF1F18B2}" destId="{2B8F4F95-FE92-4F17-8AAD-AA6D046C3C22}" srcOrd="1" destOrd="0" presId="urn:microsoft.com/office/officeart/2005/8/layout/arrow3"/>
    <dgm:cxn modelId="{D849C79F-4CEE-4CC6-A87E-3BCF827F35D4}" type="presParOf" srcId="{E9B097FC-029A-4DE4-A4BD-832CAF1F18B2}" destId="{2C425763-4F3A-4A69-8DBE-B741B2E522AB}" srcOrd="2" destOrd="0" presId="urn:microsoft.com/office/officeart/2005/8/layout/arrow3"/>
    <dgm:cxn modelId="{79ADA69E-59EB-4D96-B30F-BF6C39259480}" type="presParOf" srcId="{E9B097FC-029A-4DE4-A4BD-832CAF1F18B2}" destId="{EE7BD138-8BF8-429B-B13C-404FDAEE64A2}" srcOrd="3" destOrd="0" presId="urn:microsoft.com/office/officeart/2005/8/layout/arrow3"/>
    <dgm:cxn modelId="{80BC98FC-F216-47BE-80BB-F3F5F547192D}" type="presParOf" srcId="{E9B097FC-029A-4DE4-A4BD-832CAF1F18B2}" destId="{6CB17711-663E-49FF-B91E-C4F4E20DCB5C}"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26ED32-D293-461E-AA11-E17BA2540DAA}" type="doc">
      <dgm:prSet loTypeId="urn:microsoft.com/office/officeart/2005/8/layout/bList2#1" loCatId="list" qsTypeId="urn:microsoft.com/office/officeart/2005/8/quickstyle/3d1" qsCatId="3D" csTypeId="urn:microsoft.com/office/officeart/2005/8/colors/colorful1#5" csCatId="colorful" phldr="1"/>
      <dgm:spPr/>
    </dgm:pt>
    <dgm:pt modelId="{504EE38E-72B8-49D7-B553-163DDAD65674}">
      <dgm:prSet phldrT="[Text]"/>
      <dgm:spPr>
        <a:solidFill>
          <a:srgbClr val="7030A0"/>
        </a:solidFill>
      </dgm:spPr>
      <dgm:t>
        <a:bodyPr/>
        <a:lstStyle/>
        <a:p>
          <a:r>
            <a:rPr lang="en-US" b="1" dirty="0" smtClean="0"/>
            <a:t>Doorway</a:t>
          </a:r>
          <a:endParaRPr lang="en-US" b="1" dirty="0"/>
        </a:p>
      </dgm:t>
    </dgm:pt>
    <dgm:pt modelId="{3B682F83-7E5E-4E2A-823F-2152F5800498}" type="parTrans" cxnId="{A98E80DD-DB3E-47BE-9F69-A30665930914}">
      <dgm:prSet/>
      <dgm:spPr/>
      <dgm:t>
        <a:bodyPr/>
        <a:lstStyle/>
        <a:p>
          <a:endParaRPr lang="en-US"/>
        </a:p>
      </dgm:t>
    </dgm:pt>
    <dgm:pt modelId="{C4D8000B-C399-4B3E-A67F-177C17F8A804}" type="sibTrans" cxnId="{A98E80DD-DB3E-47BE-9F69-A30665930914}">
      <dgm:prSet/>
      <dgm:spPr/>
      <dgm:t>
        <a:bodyPr/>
        <a:lstStyle/>
        <a:p>
          <a:endParaRPr lang="en-US"/>
        </a:p>
      </dgm:t>
    </dgm:pt>
    <dgm:pt modelId="{7225D83E-2312-49F4-9F36-3886DBCFCFCA}">
      <dgm:prSet custT="1"/>
      <dgm:spPr/>
      <dgm:t>
        <a:bodyPr/>
        <a:lstStyle/>
        <a:p>
          <a:r>
            <a:rPr lang="en-US" sz="4100" dirty="0" smtClean="0">
              <a:solidFill>
                <a:srgbClr val="A40800"/>
              </a:solidFill>
              <a:latin typeface="Calibri Bold Italic" pitchFamily="80" charset="0"/>
              <a:ea typeface="MS PGothic" pitchFamily="34" charset="-128"/>
              <a:sym typeface="Calibri Bold Italic" pitchFamily="80" charset="0"/>
            </a:rPr>
            <a:t>DO NOT     </a:t>
          </a:r>
          <a:r>
            <a:rPr lang="en-US" sz="3500" dirty="0" smtClean="0">
              <a:solidFill>
                <a:schemeClr val="tx1"/>
              </a:solidFill>
              <a:latin typeface="Calibri Bold" pitchFamily="80" charset="0"/>
              <a:ea typeface="MS PGothic" pitchFamily="34" charset="-128"/>
              <a:sym typeface="Calibri Bold" pitchFamily="80" charset="0"/>
            </a:rPr>
            <a:t>get in a doorway!  </a:t>
          </a:r>
          <a:endParaRPr lang="en-US" sz="3500" dirty="0"/>
        </a:p>
      </dgm:t>
    </dgm:pt>
    <dgm:pt modelId="{E4C66D92-9F0D-492C-B8C3-4ECCDBB7271C}" type="parTrans" cxnId="{18BBC882-38C3-45BC-8CF8-04C966913F3B}">
      <dgm:prSet/>
      <dgm:spPr/>
      <dgm:t>
        <a:bodyPr/>
        <a:lstStyle/>
        <a:p>
          <a:endParaRPr lang="en-US"/>
        </a:p>
      </dgm:t>
    </dgm:pt>
    <dgm:pt modelId="{70EFA229-E65D-4478-AC53-BF718BC7DBAC}" type="sibTrans" cxnId="{18BBC882-38C3-45BC-8CF8-04C966913F3B}">
      <dgm:prSet/>
      <dgm:spPr/>
      <dgm:t>
        <a:bodyPr/>
        <a:lstStyle/>
        <a:p>
          <a:endParaRPr lang="en-US"/>
        </a:p>
      </dgm:t>
    </dgm:pt>
    <dgm:pt modelId="{BCE006D4-D68C-4E7E-B7E9-8C3E3A216054}" type="pres">
      <dgm:prSet presAssocID="{0426ED32-D293-461E-AA11-E17BA2540DAA}" presName="diagram" presStyleCnt="0">
        <dgm:presLayoutVars>
          <dgm:dir/>
          <dgm:animLvl val="lvl"/>
          <dgm:resizeHandles val="exact"/>
        </dgm:presLayoutVars>
      </dgm:prSet>
      <dgm:spPr/>
    </dgm:pt>
    <dgm:pt modelId="{8B25C04F-1AEE-4D15-94F4-BED6DC8F9445}" type="pres">
      <dgm:prSet presAssocID="{504EE38E-72B8-49D7-B553-163DDAD65674}" presName="compNode" presStyleCnt="0"/>
      <dgm:spPr/>
    </dgm:pt>
    <dgm:pt modelId="{618715C3-563D-4995-B059-BC3BF1111365}" type="pres">
      <dgm:prSet presAssocID="{504EE38E-72B8-49D7-B553-163DDAD65674}" presName="childRect" presStyleLbl="bgAcc1" presStyleIdx="0" presStyleCnt="1">
        <dgm:presLayoutVars>
          <dgm:bulletEnabled val="1"/>
        </dgm:presLayoutVars>
      </dgm:prSet>
      <dgm:spPr/>
      <dgm:t>
        <a:bodyPr/>
        <a:lstStyle/>
        <a:p>
          <a:endParaRPr lang="en-US"/>
        </a:p>
      </dgm:t>
    </dgm:pt>
    <dgm:pt modelId="{07E23D83-5E6B-4E1E-8D68-202668F2D562}" type="pres">
      <dgm:prSet presAssocID="{504EE38E-72B8-49D7-B553-163DDAD65674}" presName="parentText" presStyleLbl="node1" presStyleIdx="0" presStyleCnt="0">
        <dgm:presLayoutVars>
          <dgm:chMax val="0"/>
          <dgm:bulletEnabled val="1"/>
        </dgm:presLayoutVars>
      </dgm:prSet>
      <dgm:spPr/>
      <dgm:t>
        <a:bodyPr/>
        <a:lstStyle/>
        <a:p>
          <a:endParaRPr lang="en-US"/>
        </a:p>
      </dgm:t>
    </dgm:pt>
    <dgm:pt modelId="{80875D65-1F38-4F48-AA3C-F9169C20AB75}" type="pres">
      <dgm:prSet presAssocID="{504EE38E-72B8-49D7-B553-163DDAD65674}" presName="parentRect" presStyleLbl="alignNode1" presStyleIdx="0" presStyleCnt="1" custLinFactNeighborX="-1447" custLinFactNeighborY="-1004"/>
      <dgm:spPr/>
      <dgm:t>
        <a:bodyPr/>
        <a:lstStyle/>
        <a:p>
          <a:endParaRPr lang="en-US"/>
        </a:p>
      </dgm:t>
    </dgm:pt>
    <dgm:pt modelId="{75202B1E-4282-4039-859C-83C77F0CDAF9}" type="pres">
      <dgm:prSet presAssocID="{504EE38E-72B8-49D7-B553-163DDAD65674}" presName="adorn" presStyleLbl="fgAccFollowNode1" presStyleIdx="0" presStyleCnt="1" custFlipVert="1" custFlipHor="1" custScaleX="86063" custScaleY="81234" custLinFactNeighborX="-20386" custLinFactNeighborY="-16642"/>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Lst>
  <dgm:cxnLst>
    <dgm:cxn modelId="{5894E768-2AD9-46E7-BFAA-A518DED57C19}" type="presOf" srcId="{504EE38E-72B8-49D7-B553-163DDAD65674}" destId="{07E23D83-5E6B-4E1E-8D68-202668F2D562}" srcOrd="0" destOrd="0" presId="urn:microsoft.com/office/officeart/2005/8/layout/bList2#1"/>
    <dgm:cxn modelId="{C34D9147-8092-4C49-94CD-1B1D3B71A0E7}" type="presOf" srcId="{7225D83E-2312-49F4-9F36-3886DBCFCFCA}" destId="{618715C3-563D-4995-B059-BC3BF1111365}" srcOrd="0" destOrd="0" presId="urn:microsoft.com/office/officeart/2005/8/layout/bList2#1"/>
    <dgm:cxn modelId="{A98E80DD-DB3E-47BE-9F69-A30665930914}" srcId="{0426ED32-D293-461E-AA11-E17BA2540DAA}" destId="{504EE38E-72B8-49D7-B553-163DDAD65674}" srcOrd="0" destOrd="0" parTransId="{3B682F83-7E5E-4E2A-823F-2152F5800498}" sibTransId="{C4D8000B-C399-4B3E-A67F-177C17F8A804}"/>
    <dgm:cxn modelId="{147DCEF8-B5E1-43B9-9935-97CE8DD764F1}" type="presOf" srcId="{504EE38E-72B8-49D7-B553-163DDAD65674}" destId="{80875D65-1F38-4F48-AA3C-F9169C20AB75}" srcOrd="1" destOrd="0" presId="urn:microsoft.com/office/officeart/2005/8/layout/bList2#1"/>
    <dgm:cxn modelId="{18BBC882-38C3-45BC-8CF8-04C966913F3B}" srcId="{504EE38E-72B8-49D7-B553-163DDAD65674}" destId="{7225D83E-2312-49F4-9F36-3886DBCFCFCA}" srcOrd="0" destOrd="0" parTransId="{E4C66D92-9F0D-492C-B8C3-4ECCDBB7271C}" sibTransId="{70EFA229-E65D-4478-AC53-BF718BC7DBAC}"/>
    <dgm:cxn modelId="{0CD80D2F-773D-4E2F-A410-9F2F7673D934}" type="presOf" srcId="{0426ED32-D293-461E-AA11-E17BA2540DAA}" destId="{BCE006D4-D68C-4E7E-B7E9-8C3E3A216054}" srcOrd="0" destOrd="0" presId="urn:microsoft.com/office/officeart/2005/8/layout/bList2#1"/>
    <dgm:cxn modelId="{AE2AE093-ECA4-4918-B01E-8A80C3A06488}" type="presParOf" srcId="{BCE006D4-D68C-4E7E-B7E9-8C3E3A216054}" destId="{8B25C04F-1AEE-4D15-94F4-BED6DC8F9445}" srcOrd="0" destOrd="0" presId="urn:microsoft.com/office/officeart/2005/8/layout/bList2#1"/>
    <dgm:cxn modelId="{3F92D9EF-DB63-4502-9A6A-0C14F22DC473}" type="presParOf" srcId="{8B25C04F-1AEE-4D15-94F4-BED6DC8F9445}" destId="{618715C3-563D-4995-B059-BC3BF1111365}" srcOrd="0" destOrd="0" presId="urn:microsoft.com/office/officeart/2005/8/layout/bList2#1"/>
    <dgm:cxn modelId="{73BCD965-58C5-40D4-B213-85A71FB98A1E}" type="presParOf" srcId="{8B25C04F-1AEE-4D15-94F4-BED6DC8F9445}" destId="{07E23D83-5E6B-4E1E-8D68-202668F2D562}" srcOrd="1" destOrd="0" presId="urn:microsoft.com/office/officeart/2005/8/layout/bList2#1"/>
    <dgm:cxn modelId="{65D8ACF9-A92A-41F0-860D-18F1B881D843}" type="presParOf" srcId="{8B25C04F-1AEE-4D15-94F4-BED6DC8F9445}" destId="{80875D65-1F38-4F48-AA3C-F9169C20AB75}" srcOrd="2" destOrd="0" presId="urn:microsoft.com/office/officeart/2005/8/layout/bList2#1"/>
    <dgm:cxn modelId="{39875202-7DFD-4398-AFC3-383DAE8746F3}" type="presParOf" srcId="{8B25C04F-1AEE-4D15-94F4-BED6DC8F9445}" destId="{75202B1E-4282-4039-859C-83C77F0CDAF9}"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26ED32-D293-461E-AA11-E17BA2540DAA}" type="doc">
      <dgm:prSet loTypeId="urn:microsoft.com/office/officeart/2005/8/layout/bList2#2" loCatId="list" qsTypeId="urn:microsoft.com/office/officeart/2005/8/quickstyle/3d1" qsCatId="3D" csTypeId="urn:microsoft.com/office/officeart/2005/8/colors/colorful1#6" csCatId="colorful" phldr="1"/>
      <dgm:spPr/>
    </dgm:pt>
    <dgm:pt modelId="{0F7916CA-B5A4-4B63-8524-8AF1687C40BA}">
      <dgm:prSet phldrT="[Text]" custT="1"/>
      <dgm:spPr/>
      <dgm:t>
        <a:bodyPr/>
        <a:lstStyle/>
        <a:p>
          <a:r>
            <a:rPr lang="en-US" sz="4000" b="1" dirty="0" smtClean="0"/>
            <a:t>Run</a:t>
          </a:r>
          <a:endParaRPr lang="en-US" sz="4000" b="1" dirty="0"/>
        </a:p>
      </dgm:t>
    </dgm:pt>
    <dgm:pt modelId="{B0F60C41-4060-4C2F-9C08-7FA77622ED5D}" type="parTrans" cxnId="{2F69055B-494A-42C4-A089-A514316591FA}">
      <dgm:prSet/>
      <dgm:spPr/>
      <dgm:t>
        <a:bodyPr/>
        <a:lstStyle/>
        <a:p>
          <a:endParaRPr lang="en-US"/>
        </a:p>
      </dgm:t>
    </dgm:pt>
    <dgm:pt modelId="{6D4FCEA7-A3BE-4ED7-8D9C-0635DCA77E1D}" type="sibTrans" cxnId="{2F69055B-494A-42C4-A089-A514316591FA}">
      <dgm:prSet/>
      <dgm:spPr/>
      <dgm:t>
        <a:bodyPr/>
        <a:lstStyle/>
        <a:p>
          <a:endParaRPr lang="en-US"/>
        </a:p>
      </dgm:t>
    </dgm:pt>
    <dgm:pt modelId="{FDFBD22E-48A9-4898-B98C-7607342E510E}">
      <dgm:prSet custT="1"/>
      <dgm:spPr/>
      <dgm:t>
        <a:bodyPr/>
        <a:lstStyle/>
        <a:p>
          <a:r>
            <a:rPr lang="en-US" sz="4200" dirty="0" smtClean="0">
              <a:solidFill>
                <a:srgbClr val="A40800"/>
              </a:solidFill>
              <a:latin typeface="Calibri Bold Italic" pitchFamily="80" charset="0"/>
              <a:ea typeface="MS PGothic" pitchFamily="34" charset="-128"/>
              <a:sym typeface="Calibri Bold Italic" pitchFamily="80" charset="0"/>
            </a:rPr>
            <a:t>DO NOT</a:t>
          </a:r>
          <a:r>
            <a:rPr lang="en-US" sz="4200" dirty="0" smtClean="0">
              <a:solidFill>
                <a:schemeClr val="tx1"/>
              </a:solidFill>
              <a:latin typeface="Calibri Bold" pitchFamily="80" charset="0"/>
              <a:ea typeface="MS PGothic" pitchFamily="34" charset="-128"/>
              <a:sym typeface="Calibri Bold" pitchFamily="80" charset="0"/>
            </a:rPr>
            <a:t>    </a:t>
          </a:r>
          <a:r>
            <a:rPr lang="en-US" sz="3200" dirty="0" smtClean="0">
              <a:solidFill>
                <a:schemeClr val="tx1"/>
              </a:solidFill>
              <a:latin typeface="Calibri Bold" pitchFamily="80" charset="0"/>
              <a:ea typeface="MS PGothic" pitchFamily="34" charset="-128"/>
              <a:sym typeface="Calibri Bold" pitchFamily="80" charset="0"/>
            </a:rPr>
            <a:t>run out of the building!</a:t>
          </a:r>
          <a:endParaRPr lang="en-US" sz="3200" dirty="0"/>
        </a:p>
      </dgm:t>
    </dgm:pt>
    <dgm:pt modelId="{1BCED7E9-AA07-43E8-9707-2CAE9FDCEDE8}" type="parTrans" cxnId="{DF696DB5-0573-456C-B10F-A22E80FEF2D0}">
      <dgm:prSet/>
      <dgm:spPr/>
      <dgm:t>
        <a:bodyPr/>
        <a:lstStyle/>
        <a:p>
          <a:endParaRPr lang="en-US"/>
        </a:p>
      </dgm:t>
    </dgm:pt>
    <dgm:pt modelId="{411315A1-7AF6-418D-910F-35DAD8F1E7A4}" type="sibTrans" cxnId="{DF696DB5-0573-456C-B10F-A22E80FEF2D0}">
      <dgm:prSet/>
      <dgm:spPr/>
      <dgm:t>
        <a:bodyPr/>
        <a:lstStyle/>
        <a:p>
          <a:endParaRPr lang="en-US"/>
        </a:p>
      </dgm:t>
    </dgm:pt>
    <dgm:pt modelId="{BCE006D4-D68C-4E7E-B7E9-8C3E3A216054}" type="pres">
      <dgm:prSet presAssocID="{0426ED32-D293-461E-AA11-E17BA2540DAA}" presName="diagram" presStyleCnt="0">
        <dgm:presLayoutVars>
          <dgm:dir/>
          <dgm:animLvl val="lvl"/>
          <dgm:resizeHandles val="exact"/>
        </dgm:presLayoutVars>
      </dgm:prSet>
      <dgm:spPr/>
    </dgm:pt>
    <dgm:pt modelId="{7E42A9B9-F47F-48E9-B3BD-588CEA57A683}" type="pres">
      <dgm:prSet presAssocID="{0F7916CA-B5A4-4B63-8524-8AF1687C40BA}" presName="compNode" presStyleCnt="0"/>
      <dgm:spPr/>
    </dgm:pt>
    <dgm:pt modelId="{E9851852-C8D5-4BE5-9E65-00DC42160DE9}" type="pres">
      <dgm:prSet presAssocID="{0F7916CA-B5A4-4B63-8524-8AF1687C40BA}" presName="childRect" presStyleLbl="bgAcc1" presStyleIdx="0" presStyleCnt="1">
        <dgm:presLayoutVars>
          <dgm:bulletEnabled val="1"/>
        </dgm:presLayoutVars>
      </dgm:prSet>
      <dgm:spPr/>
      <dgm:t>
        <a:bodyPr/>
        <a:lstStyle/>
        <a:p>
          <a:endParaRPr lang="en-US"/>
        </a:p>
      </dgm:t>
    </dgm:pt>
    <dgm:pt modelId="{629E6722-87C4-4F92-8A5D-B2ECAEBA02E2}" type="pres">
      <dgm:prSet presAssocID="{0F7916CA-B5A4-4B63-8524-8AF1687C40BA}" presName="parentText" presStyleLbl="node1" presStyleIdx="0" presStyleCnt="0">
        <dgm:presLayoutVars>
          <dgm:chMax val="0"/>
          <dgm:bulletEnabled val="1"/>
        </dgm:presLayoutVars>
      </dgm:prSet>
      <dgm:spPr/>
      <dgm:t>
        <a:bodyPr/>
        <a:lstStyle/>
        <a:p>
          <a:endParaRPr lang="en-US"/>
        </a:p>
      </dgm:t>
    </dgm:pt>
    <dgm:pt modelId="{31FED5E0-0628-4D49-968F-5B3B47DF61A7}" type="pres">
      <dgm:prSet presAssocID="{0F7916CA-B5A4-4B63-8524-8AF1687C40BA}" presName="parentRect" presStyleLbl="alignNode1" presStyleIdx="0" presStyleCnt="1"/>
      <dgm:spPr/>
      <dgm:t>
        <a:bodyPr/>
        <a:lstStyle/>
        <a:p>
          <a:endParaRPr lang="en-US"/>
        </a:p>
      </dgm:t>
    </dgm:pt>
    <dgm:pt modelId="{017F2799-8130-4C32-A005-30C5F974A860}" type="pres">
      <dgm:prSet presAssocID="{0F7916CA-B5A4-4B63-8524-8AF1687C40BA}" presName="adorn" presStyleLbl="fgAccFollowNode1" presStyleIdx="0" presStyleCnt="1" custScaleX="97937" custScaleY="80790" custLinFactNeighborX="-34987" custLinFactNeighborY="-12987"/>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Lst>
  <dgm:cxnLst>
    <dgm:cxn modelId="{DF696DB5-0573-456C-B10F-A22E80FEF2D0}" srcId="{0F7916CA-B5A4-4B63-8524-8AF1687C40BA}" destId="{FDFBD22E-48A9-4898-B98C-7607342E510E}" srcOrd="0" destOrd="0" parTransId="{1BCED7E9-AA07-43E8-9707-2CAE9FDCEDE8}" sibTransId="{411315A1-7AF6-418D-910F-35DAD8F1E7A4}"/>
    <dgm:cxn modelId="{9FAB0E2D-3D1F-4164-9259-87578492D6C2}" type="presOf" srcId="{FDFBD22E-48A9-4898-B98C-7607342E510E}" destId="{E9851852-C8D5-4BE5-9E65-00DC42160DE9}" srcOrd="0" destOrd="0" presId="urn:microsoft.com/office/officeart/2005/8/layout/bList2#2"/>
    <dgm:cxn modelId="{CBF81588-F66C-4D25-A28C-8E68E881D186}" type="presOf" srcId="{0F7916CA-B5A4-4B63-8524-8AF1687C40BA}" destId="{31FED5E0-0628-4D49-968F-5B3B47DF61A7}" srcOrd="1" destOrd="0" presId="urn:microsoft.com/office/officeart/2005/8/layout/bList2#2"/>
    <dgm:cxn modelId="{2F69055B-494A-42C4-A089-A514316591FA}" srcId="{0426ED32-D293-461E-AA11-E17BA2540DAA}" destId="{0F7916CA-B5A4-4B63-8524-8AF1687C40BA}" srcOrd="0" destOrd="0" parTransId="{B0F60C41-4060-4C2F-9C08-7FA77622ED5D}" sibTransId="{6D4FCEA7-A3BE-4ED7-8D9C-0635DCA77E1D}"/>
    <dgm:cxn modelId="{BEDC941C-0DA0-4C73-8624-D13F866EF8B9}" type="presOf" srcId="{0F7916CA-B5A4-4B63-8524-8AF1687C40BA}" destId="{629E6722-87C4-4F92-8A5D-B2ECAEBA02E2}" srcOrd="0" destOrd="0" presId="urn:microsoft.com/office/officeart/2005/8/layout/bList2#2"/>
    <dgm:cxn modelId="{ACBA0283-304B-4589-A8C1-8D9D4426198F}" type="presOf" srcId="{0426ED32-D293-461E-AA11-E17BA2540DAA}" destId="{BCE006D4-D68C-4E7E-B7E9-8C3E3A216054}" srcOrd="0" destOrd="0" presId="urn:microsoft.com/office/officeart/2005/8/layout/bList2#2"/>
    <dgm:cxn modelId="{A9FEDAEB-159E-41E8-BC0A-5F57C5DD5C76}" type="presParOf" srcId="{BCE006D4-D68C-4E7E-B7E9-8C3E3A216054}" destId="{7E42A9B9-F47F-48E9-B3BD-588CEA57A683}" srcOrd="0" destOrd="0" presId="urn:microsoft.com/office/officeart/2005/8/layout/bList2#2"/>
    <dgm:cxn modelId="{7B5B0FC3-DB7A-41E0-8E5F-792998DED643}" type="presParOf" srcId="{7E42A9B9-F47F-48E9-B3BD-588CEA57A683}" destId="{E9851852-C8D5-4BE5-9E65-00DC42160DE9}" srcOrd="0" destOrd="0" presId="urn:microsoft.com/office/officeart/2005/8/layout/bList2#2"/>
    <dgm:cxn modelId="{5BF50A58-6D0E-48CC-9D50-30C5C59DA588}" type="presParOf" srcId="{7E42A9B9-F47F-48E9-B3BD-588CEA57A683}" destId="{629E6722-87C4-4F92-8A5D-B2ECAEBA02E2}" srcOrd="1" destOrd="0" presId="urn:microsoft.com/office/officeart/2005/8/layout/bList2#2"/>
    <dgm:cxn modelId="{430F490F-F886-4C08-A44E-C50FD94E17CA}" type="presParOf" srcId="{7E42A9B9-F47F-48E9-B3BD-588CEA57A683}" destId="{31FED5E0-0628-4D49-968F-5B3B47DF61A7}" srcOrd="2" destOrd="0" presId="urn:microsoft.com/office/officeart/2005/8/layout/bList2#2"/>
    <dgm:cxn modelId="{80D7483C-5D55-49EA-AC67-66F6F50D25E4}" type="presParOf" srcId="{7E42A9B9-F47F-48E9-B3BD-588CEA57A683}" destId="{017F2799-8130-4C32-A005-30C5F974A860}" srcOrd="3" destOrd="0" presId="urn:microsoft.com/office/officeart/2005/8/layout/bList2#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26ED32-D293-461E-AA11-E17BA2540DAA}" type="doc">
      <dgm:prSet loTypeId="urn:microsoft.com/office/officeart/2005/8/layout/bList2#3" loCatId="list" qsTypeId="urn:microsoft.com/office/officeart/2005/8/quickstyle/3d1" qsCatId="3D" csTypeId="urn:microsoft.com/office/officeart/2005/8/colors/colorful1#7" csCatId="colorful" phldr="1"/>
      <dgm:spPr/>
    </dgm:pt>
    <dgm:pt modelId="{97593853-CDE4-4B47-A5E4-EABC1D1E10A5}">
      <dgm:prSet phldrT="[Text]"/>
      <dgm:spPr>
        <a:solidFill>
          <a:srgbClr val="00B050"/>
        </a:solidFill>
      </dgm:spPr>
      <dgm:t>
        <a:bodyPr/>
        <a:lstStyle/>
        <a:p>
          <a:pPr algn="l"/>
          <a:r>
            <a:rPr lang="en-US" b="1" dirty="0" smtClean="0"/>
            <a:t>Triangle    of Life</a:t>
          </a:r>
          <a:endParaRPr lang="en-US" b="1" dirty="0"/>
        </a:p>
      </dgm:t>
    </dgm:pt>
    <dgm:pt modelId="{1893747E-54F1-40C1-84C8-3C4AD1D63481}" type="parTrans" cxnId="{890928C6-959B-4A56-9850-9B84CF23F573}">
      <dgm:prSet/>
      <dgm:spPr/>
      <dgm:t>
        <a:bodyPr/>
        <a:lstStyle/>
        <a:p>
          <a:endParaRPr lang="en-US"/>
        </a:p>
      </dgm:t>
    </dgm:pt>
    <dgm:pt modelId="{B450BEDA-8C27-409E-A090-4D5B47FA270E}" type="sibTrans" cxnId="{890928C6-959B-4A56-9850-9B84CF23F573}">
      <dgm:prSet/>
      <dgm:spPr/>
      <dgm:t>
        <a:bodyPr/>
        <a:lstStyle/>
        <a:p>
          <a:endParaRPr lang="en-US"/>
        </a:p>
      </dgm:t>
    </dgm:pt>
    <dgm:pt modelId="{4A1AB571-DFE7-48A1-B1D4-6304E7CE12DA}">
      <dgm:prSet custT="1"/>
      <dgm:spPr/>
      <dgm:t>
        <a:bodyPr/>
        <a:lstStyle/>
        <a:p>
          <a:pPr algn="l"/>
          <a:r>
            <a:rPr lang="en-US" sz="4100" dirty="0" smtClean="0">
              <a:solidFill>
                <a:srgbClr val="A40800"/>
              </a:solidFill>
              <a:latin typeface="Calibri Bold Italic" pitchFamily="80" charset="0"/>
              <a:ea typeface="MS PGothic" pitchFamily="34" charset="-128"/>
              <a:sym typeface="Calibri Bold Italic" pitchFamily="80" charset="0"/>
            </a:rPr>
            <a:t>DO NOT</a:t>
          </a:r>
          <a:r>
            <a:rPr lang="en-US" sz="4100" dirty="0" smtClean="0">
              <a:solidFill>
                <a:schemeClr val="tx1"/>
              </a:solidFill>
              <a:latin typeface="Calibri Bold" pitchFamily="80" charset="0"/>
              <a:ea typeface="MS PGothic" pitchFamily="34" charset="-128"/>
              <a:sym typeface="Calibri Bold" pitchFamily="80" charset="0"/>
            </a:rPr>
            <a:t> </a:t>
          </a:r>
          <a:r>
            <a:rPr lang="en-US" sz="2800" dirty="0" smtClean="0">
              <a:solidFill>
                <a:schemeClr val="tx1"/>
              </a:solidFill>
              <a:latin typeface="Calibri Bold" pitchFamily="80" charset="0"/>
              <a:ea typeface="MS PGothic" pitchFamily="34" charset="-128"/>
              <a:sym typeface="Calibri Bold" pitchFamily="80" charset="0"/>
            </a:rPr>
            <a:t>believe the </a:t>
          </a:r>
          <a:r>
            <a:rPr lang="en-US" altLang="ja-JP" sz="2800" dirty="0" smtClean="0">
              <a:solidFill>
                <a:schemeClr val="tx1"/>
              </a:solidFill>
              <a:latin typeface="Calibri Bold" pitchFamily="80" charset="0"/>
              <a:sym typeface="Calibri Bold" pitchFamily="80" charset="0"/>
            </a:rPr>
            <a:t>triangle of life!</a:t>
          </a:r>
          <a:endParaRPr lang="en-US" sz="2800" dirty="0"/>
        </a:p>
      </dgm:t>
    </dgm:pt>
    <dgm:pt modelId="{4E50BCD5-B6CC-45D9-9217-5A18F95FBF28}" type="parTrans" cxnId="{D498B1AC-8DCC-4269-A71F-50864D45C08E}">
      <dgm:prSet/>
      <dgm:spPr/>
      <dgm:t>
        <a:bodyPr/>
        <a:lstStyle/>
        <a:p>
          <a:endParaRPr lang="en-US"/>
        </a:p>
      </dgm:t>
    </dgm:pt>
    <dgm:pt modelId="{C47632DC-57EC-494D-8A09-C568FF41A7A1}" type="sibTrans" cxnId="{D498B1AC-8DCC-4269-A71F-50864D45C08E}">
      <dgm:prSet/>
      <dgm:spPr/>
      <dgm:t>
        <a:bodyPr/>
        <a:lstStyle/>
        <a:p>
          <a:endParaRPr lang="en-US"/>
        </a:p>
      </dgm:t>
    </dgm:pt>
    <dgm:pt modelId="{BCE006D4-D68C-4E7E-B7E9-8C3E3A216054}" type="pres">
      <dgm:prSet presAssocID="{0426ED32-D293-461E-AA11-E17BA2540DAA}" presName="diagram" presStyleCnt="0">
        <dgm:presLayoutVars>
          <dgm:dir/>
          <dgm:animLvl val="lvl"/>
          <dgm:resizeHandles val="exact"/>
        </dgm:presLayoutVars>
      </dgm:prSet>
      <dgm:spPr/>
    </dgm:pt>
    <dgm:pt modelId="{CC35A71D-C254-4927-A48C-C13973F77834}" type="pres">
      <dgm:prSet presAssocID="{97593853-CDE4-4B47-A5E4-EABC1D1E10A5}" presName="compNode" presStyleCnt="0"/>
      <dgm:spPr/>
    </dgm:pt>
    <dgm:pt modelId="{F583015D-E30C-4D92-A4B9-C220BD0BB1DE}" type="pres">
      <dgm:prSet presAssocID="{97593853-CDE4-4B47-A5E4-EABC1D1E10A5}" presName="childRect" presStyleLbl="bgAcc1" presStyleIdx="0" presStyleCnt="1">
        <dgm:presLayoutVars>
          <dgm:bulletEnabled val="1"/>
        </dgm:presLayoutVars>
      </dgm:prSet>
      <dgm:spPr/>
      <dgm:t>
        <a:bodyPr/>
        <a:lstStyle/>
        <a:p>
          <a:endParaRPr lang="en-US"/>
        </a:p>
      </dgm:t>
    </dgm:pt>
    <dgm:pt modelId="{C2E81D76-4D9E-48CF-9717-4CF13F3EF769}" type="pres">
      <dgm:prSet presAssocID="{97593853-CDE4-4B47-A5E4-EABC1D1E10A5}" presName="parentText" presStyleLbl="node1" presStyleIdx="0" presStyleCnt="0">
        <dgm:presLayoutVars>
          <dgm:chMax val="0"/>
          <dgm:bulletEnabled val="1"/>
        </dgm:presLayoutVars>
      </dgm:prSet>
      <dgm:spPr/>
      <dgm:t>
        <a:bodyPr/>
        <a:lstStyle/>
        <a:p>
          <a:endParaRPr lang="en-US"/>
        </a:p>
      </dgm:t>
    </dgm:pt>
    <dgm:pt modelId="{89310768-CEFC-4153-997E-BEEEE559ECDB}" type="pres">
      <dgm:prSet presAssocID="{97593853-CDE4-4B47-A5E4-EABC1D1E10A5}" presName="parentRect" presStyleLbl="alignNode1" presStyleIdx="0" presStyleCnt="1" custLinFactNeighborY="-1717"/>
      <dgm:spPr/>
      <dgm:t>
        <a:bodyPr/>
        <a:lstStyle/>
        <a:p>
          <a:endParaRPr lang="en-US"/>
        </a:p>
      </dgm:t>
    </dgm:pt>
    <dgm:pt modelId="{0BB8B487-6AE4-45B3-9CAA-65B56FE34A1E}" type="pres">
      <dgm:prSet presAssocID="{97593853-CDE4-4B47-A5E4-EABC1D1E10A5}" presName="adorn" presStyleLbl="fgAccFollowNode1" presStyleIdx="0" presStyleCnt="1" custFlipVert="1" custFlipHor="1" custScaleX="104226" custScaleY="77780" custLinFactNeighborX="-26622" custLinFactNeighborY="-16597"/>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Lst>
  <dgm:cxnLst>
    <dgm:cxn modelId="{668FB086-ADF1-4C20-B05C-D24244E8347F}" type="presOf" srcId="{97593853-CDE4-4B47-A5E4-EABC1D1E10A5}" destId="{C2E81D76-4D9E-48CF-9717-4CF13F3EF769}" srcOrd="0" destOrd="0" presId="urn:microsoft.com/office/officeart/2005/8/layout/bList2#3"/>
    <dgm:cxn modelId="{890928C6-959B-4A56-9850-9B84CF23F573}" srcId="{0426ED32-D293-461E-AA11-E17BA2540DAA}" destId="{97593853-CDE4-4B47-A5E4-EABC1D1E10A5}" srcOrd="0" destOrd="0" parTransId="{1893747E-54F1-40C1-84C8-3C4AD1D63481}" sibTransId="{B450BEDA-8C27-409E-A090-4D5B47FA270E}"/>
    <dgm:cxn modelId="{D498B1AC-8DCC-4269-A71F-50864D45C08E}" srcId="{97593853-CDE4-4B47-A5E4-EABC1D1E10A5}" destId="{4A1AB571-DFE7-48A1-B1D4-6304E7CE12DA}" srcOrd="0" destOrd="0" parTransId="{4E50BCD5-B6CC-45D9-9217-5A18F95FBF28}" sibTransId="{C47632DC-57EC-494D-8A09-C568FF41A7A1}"/>
    <dgm:cxn modelId="{04CC577D-E8DF-4EFF-80F8-FCBC7E91A654}" type="presOf" srcId="{97593853-CDE4-4B47-A5E4-EABC1D1E10A5}" destId="{89310768-CEFC-4153-997E-BEEEE559ECDB}" srcOrd="1" destOrd="0" presId="urn:microsoft.com/office/officeart/2005/8/layout/bList2#3"/>
    <dgm:cxn modelId="{95673A05-2116-4399-93BE-94D6DA096F02}" type="presOf" srcId="{4A1AB571-DFE7-48A1-B1D4-6304E7CE12DA}" destId="{F583015D-E30C-4D92-A4B9-C220BD0BB1DE}" srcOrd="0" destOrd="0" presId="urn:microsoft.com/office/officeart/2005/8/layout/bList2#3"/>
    <dgm:cxn modelId="{C82C4452-AB38-4540-AA69-FB4D3B083389}" type="presOf" srcId="{0426ED32-D293-461E-AA11-E17BA2540DAA}" destId="{BCE006D4-D68C-4E7E-B7E9-8C3E3A216054}" srcOrd="0" destOrd="0" presId="urn:microsoft.com/office/officeart/2005/8/layout/bList2#3"/>
    <dgm:cxn modelId="{0AC14CFD-5B51-4E47-BBB6-8BE1285B460A}" type="presParOf" srcId="{BCE006D4-D68C-4E7E-B7E9-8C3E3A216054}" destId="{CC35A71D-C254-4927-A48C-C13973F77834}" srcOrd="0" destOrd="0" presId="urn:microsoft.com/office/officeart/2005/8/layout/bList2#3"/>
    <dgm:cxn modelId="{A3AEE214-63CF-4A6C-9DBE-A95DDE5E7F25}" type="presParOf" srcId="{CC35A71D-C254-4927-A48C-C13973F77834}" destId="{F583015D-E30C-4D92-A4B9-C220BD0BB1DE}" srcOrd="0" destOrd="0" presId="urn:microsoft.com/office/officeart/2005/8/layout/bList2#3"/>
    <dgm:cxn modelId="{7D46AA3C-1483-4906-A4A7-0E4F021ECD17}" type="presParOf" srcId="{CC35A71D-C254-4927-A48C-C13973F77834}" destId="{C2E81D76-4D9E-48CF-9717-4CF13F3EF769}" srcOrd="1" destOrd="0" presId="urn:microsoft.com/office/officeart/2005/8/layout/bList2#3"/>
    <dgm:cxn modelId="{A1479010-AB92-486D-9DA3-39D0A667FFF0}" type="presParOf" srcId="{CC35A71D-C254-4927-A48C-C13973F77834}" destId="{89310768-CEFC-4153-997E-BEEEE559ECDB}" srcOrd="2" destOrd="0" presId="urn:microsoft.com/office/officeart/2005/8/layout/bList2#3"/>
    <dgm:cxn modelId="{0CFF954A-9B19-426C-BF90-B97F4149FC42}" type="presParOf" srcId="{CC35A71D-C254-4927-A48C-C13973F77834}" destId="{0BB8B487-6AE4-45B3-9CAA-65B56FE34A1E}" srcOrd="3" destOrd="0" presId="urn:microsoft.com/office/officeart/2005/8/layout/bList2#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BD6F34-822B-45CA-9B02-03D5ED85EA80}" type="doc">
      <dgm:prSet loTypeId="urn:microsoft.com/office/officeart/2005/8/layout/pyramid4" loCatId="relationship" qsTypeId="urn:microsoft.com/office/officeart/2005/8/quickstyle/simple1" qsCatId="simple" csTypeId="urn:microsoft.com/office/officeart/2005/8/colors/colorful1#8" csCatId="colorful" phldr="1"/>
      <dgm:spPr/>
      <dgm:t>
        <a:bodyPr/>
        <a:lstStyle/>
        <a:p>
          <a:endParaRPr lang="en-US"/>
        </a:p>
      </dgm:t>
    </dgm:pt>
    <dgm:pt modelId="{AFA9B580-DDF2-409C-A67E-987311F295F9}">
      <dgm:prSet phldrT="[Text]"/>
      <dgm:spPr/>
      <dgm:t>
        <a:bodyPr/>
        <a:lstStyle/>
        <a:p>
          <a:r>
            <a:rPr lang="en-US" dirty="0" smtClean="0"/>
            <a:t>Buildings Collapse</a:t>
          </a:r>
          <a:endParaRPr lang="en-US" dirty="0"/>
        </a:p>
      </dgm:t>
    </dgm:pt>
    <dgm:pt modelId="{6170B81F-5ECF-48F0-B92C-0E4E5E0F0E25}" type="parTrans" cxnId="{CD2F2F27-66BC-4898-9762-11CD3FF16B45}">
      <dgm:prSet/>
      <dgm:spPr/>
      <dgm:t>
        <a:bodyPr/>
        <a:lstStyle/>
        <a:p>
          <a:endParaRPr lang="en-US"/>
        </a:p>
      </dgm:t>
    </dgm:pt>
    <dgm:pt modelId="{68DEB242-AF12-45B5-AC46-197712A07D60}" type="sibTrans" cxnId="{CD2F2F27-66BC-4898-9762-11CD3FF16B45}">
      <dgm:prSet/>
      <dgm:spPr/>
      <dgm:t>
        <a:bodyPr/>
        <a:lstStyle/>
        <a:p>
          <a:endParaRPr lang="en-US"/>
        </a:p>
      </dgm:t>
    </dgm:pt>
    <dgm:pt modelId="{89BEE19F-FA85-4CD5-8FDB-516011C66EDE}">
      <dgm:prSet phldrT="[Text]"/>
      <dgm:spPr/>
      <dgm:t>
        <a:bodyPr/>
        <a:lstStyle/>
        <a:p>
          <a:r>
            <a:rPr lang="en-US" dirty="0" smtClean="0"/>
            <a:t>Anticipate</a:t>
          </a:r>
        </a:p>
        <a:p>
          <a:r>
            <a:rPr lang="en-US" dirty="0" smtClean="0"/>
            <a:t>Safe Voids</a:t>
          </a:r>
          <a:endParaRPr lang="en-US" dirty="0"/>
        </a:p>
      </dgm:t>
    </dgm:pt>
    <dgm:pt modelId="{F2398D34-FA14-48EB-A7E9-B412CB1E397A}" type="parTrans" cxnId="{A1093433-4583-42C3-9652-EEA88EAD15F6}">
      <dgm:prSet/>
      <dgm:spPr/>
      <dgm:t>
        <a:bodyPr/>
        <a:lstStyle/>
        <a:p>
          <a:endParaRPr lang="en-US"/>
        </a:p>
      </dgm:t>
    </dgm:pt>
    <dgm:pt modelId="{ADE5ED1E-5DEF-4BD8-AD82-BDCD2B4F9E7E}" type="sibTrans" cxnId="{A1093433-4583-42C3-9652-EEA88EAD15F6}">
      <dgm:prSet/>
      <dgm:spPr/>
      <dgm:t>
        <a:bodyPr/>
        <a:lstStyle/>
        <a:p>
          <a:endParaRPr lang="en-US"/>
        </a:p>
      </dgm:t>
    </dgm:pt>
    <dgm:pt modelId="{1F51B811-41AF-4870-A237-5D4C78DA33D6}">
      <dgm:prSet phldrT="[Text]"/>
      <dgm:spPr/>
      <dgm:t>
        <a:bodyPr/>
        <a:lstStyle/>
        <a:p>
          <a:r>
            <a:rPr lang="en-US" dirty="0" smtClean="0"/>
            <a:t>You can Move</a:t>
          </a:r>
          <a:endParaRPr lang="en-US" dirty="0"/>
        </a:p>
      </dgm:t>
    </dgm:pt>
    <dgm:pt modelId="{B9EAFDDD-FDBD-4FE4-BA20-2DB7BCC01FDE}" type="parTrans" cxnId="{568E1A96-1479-42AA-884D-C6644BAA3B46}">
      <dgm:prSet/>
      <dgm:spPr/>
      <dgm:t>
        <a:bodyPr/>
        <a:lstStyle/>
        <a:p>
          <a:endParaRPr lang="en-US"/>
        </a:p>
      </dgm:t>
    </dgm:pt>
    <dgm:pt modelId="{7CC3F37A-96EA-4575-A280-8685C8FD94D3}" type="sibTrans" cxnId="{568E1A96-1479-42AA-884D-C6644BAA3B46}">
      <dgm:prSet/>
      <dgm:spPr/>
      <dgm:t>
        <a:bodyPr/>
        <a:lstStyle/>
        <a:p>
          <a:endParaRPr lang="en-US"/>
        </a:p>
      </dgm:t>
    </dgm:pt>
    <dgm:pt modelId="{A8ECB515-FDCC-45AC-9B57-787CF0D538BC}">
      <dgm:prSet phldrT="[Text]"/>
      <dgm:spPr/>
      <dgm:t>
        <a:bodyPr/>
        <a:lstStyle/>
        <a:p>
          <a:r>
            <a:rPr lang="en-US" dirty="0" smtClean="0"/>
            <a:t>Furniture Crushed</a:t>
          </a:r>
          <a:endParaRPr lang="en-US" dirty="0"/>
        </a:p>
      </dgm:t>
    </dgm:pt>
    <dgm:pt modelId="{0E56BD75-A8DC-4E58-AC78-D2D29D8CBB05}" type="parTrans" cxnId="{9530158D-CF66-4884-834E-D4F45E7BB336}">
      <dgm:prSet/>
      <dgm:spPr/>
      <dgm:t>
        <a:bodyPr/>
        <a:lstStyle/>
        <a:p>
          <a:endParaRPr lang="en-US"/>
        </a:p>
      </dgm:t>
    </dgm:pt>
    <dgm:pt modelId="{B7B58F75-2440-453C-83E3-D67A87D9D9E1}" type="sibTrans" cxnId="{9530158D-CF66-4884-834E-D4F45E7BB336}">
      <dgm:prSet/>
      <dgm:spPr/>
      <dgm:t>
        <a:bodyPr/>
        <a:lstStyle/>
        <a:p>
          <a:endParaRPr lang="en-US"/>
        </a:p>
      </dgm:t>
    </dgm:pt>
    <dgm:pt modelId="{19B27EC9-9FB9-4219-AB92-75648A9A58BD}" type="pres">
      <dgm:prSet presAssocID="{4DBD6F34-822B-45CA-9B02-03D5ED85EA80}" presName="compositeShape" presStyleCnt="0">
        <dgm:presLayoutVars>
          <dgm:chMax val="9"/>
          <dgm:dir/>
          <dgm:resizeHandles val="exact"/>
        </dgm:presLayoutVars>
      </dgm:prSet>
      <dgm:spPr/>
      <dgm:t>
        <a:bodyPr/>
        <a:lstStyle/>
        <a:p>
          <a:endParaRPr lang="en-US"/>
        </a:p>
      </dgm:t>
    </dgm:pt>
    <dgm:pt modelId="{3D55330F-66C8-4EDC-AECD-ED2D827873AC}" type="pres">
      <dgm:prSet presAssocID="{4DBD6F34-822B-45CA-9B02-03D5ED85EA80}" presName="triangle1" presStyleLbl="node1" presStyleIdx="0" presStyleCnt="4">
        <dgm:presLayoutVars>
          <dgm:bulletEnabled val="1"/>
        </dgm:presLayoutVars>
      </dgm:prSet>
      <dgm:spPr/>
      <dgm:t>
        <a:bodyPr/>
        <a:lstStyle/>
        <a:p>
          <a:endParaRPr lang="en-US"/>
        </a:p>
      </dgm:t>
    </dgm:pt>
    <dgm:pt modelId="{4955A2E5-4783-4145-BE8A-61047CAC6A7F}" type="pres">
      <dgm:prSet presAssocID="{4DBD6F34-822B-45CA-9B02-03D5ED85EA80}" presName="triangle2" presStyleLbl="node1" presStyleIdx="1" presStyleCnt="4">
        <dgm:presLayoutVars>
          <dgm:bulletEnabled val="1"/>
        </dgm:presLayoutVars>
      </dgm:prSet>
      <dgm:spPr/>
      <dgm:t>
        <a:bodyPr/>
        <a:lstStyle/>
        <a:p>
          <a:endParaRPr lang="en-US"/>
        </a:p>
      </dgm:t>
    </dgm:pt>
    <dgm:pt modelId="{C1628FEB-E737-4643-9053-0765CA6D102A}" type="pres">
      <dgm:prSet presAssocID="{4DBD6F34-822B-45CA-9B02-03D5ED85EA80}" presName="triangle3" presStyleLbl="node1" presStyleIdx="2" presStyleCnt="4">
        <dgm:presLayoutVars>
          <dgm:bulletEnabled val="1"/>
        </dgm:presLayoutVars>
      </dgm:prSet>
      <dgm:spPr/>
      <dgm:t>
        <a:bodyPr/>
        <a:lstStyle/>
        <a:p>
          <a:endParaRPr lang="en-US"/>
        </a:p>
      </dgm:t>
    </dgm:pt>
    <dgm:pt modelId="{3A8E6F5B-8BB3-43B0-8FFB-60737FCFF59C}" type="pres">
      <dgm:prSet presAssocID="{4DBD6F34-822B-45CA-9B02-03D5ED85EA80}" presName="triangle4" presStyleLbl="node1" presStyleIdx="3" presStyleCnt="4">
        <dgm:presLayoutVars>
          <dgm:bulletEnabled val="1"/>
        </dgm:presLayoutVars>
      </dgm:prSet>
      <dgm:spPr/>
      <dgm:t>
        <a:bodyPr/>
        <a:lstStyle/>
        <a:p>
          <a:endParaRPr lang="en-US"/>
        </a:p>
      </dgm:t>
    </dgm:pt>
  </dgm:ptLst>
  <dgm:cxnLst>
    <dgm:cxn modelId="{9530158D-CF66-4884-834E-D4F45E7BB336}" srcId="{4DBD6F34-822B-45CA-9B02-03D5ED85EA80}" destId="{A8ECB515-FDCC-45AC-9B57-787CF0D538BC}" srcOrd="3" destOrd="0" parTransId="{0E56BD75-A8DC-4E58-AC78-D2D29D8CBB05}" sibTransId="{B7B58F75-2440-453C-83E3-D67A87D9D9E1}"/>
    <dgm:cxn modelId="{6D5B1C38-3E7C-4853-8FF9-EB240A90AFB2}" type="presOf" srcId="{A8ECB515-FDCC-45AC-9B57-787CF0D538BC}" destId="{3A8E6F5B-8BB3-43B0-8FFB-60737FCFF59C}" srcOrd="0" destOrd="0" presId="urn:microsoft.com/office/officeart/2005/8/layout/pyramid4"/>
    <dgm:cxn modelId="{10D81305-38BA-4B54-9080-F4B83667E975}" type="presOf" srcId="{89BEE19F-FA85-4CD5-8FDB-516011C66EDE}" destId="{4955A2E5-4783-4145-BE8A-61047CAC6A7F}" srcOrd="0" destOrd="0" presId="urn:microsoft.com/office/officeart/2005/8/layout/pyramid4"/>
    <dgm:cxn modelId="{568E1A96-1479-42AA-884D-C6644BAA3B46}" srcId="{4DBD6F34-822B-45CA-9B02-03D5ED85EA80}" destId="{1F51B811-41AF-4870-A237-5D4C78DA33D6}" srcOrd="2" destOrd="0" parTransId="{B9EAFDDD-FDBD-4FE4-BA20-2DB7BCC01FDE}" sibTransId="{7CC3F37A-96EA-4575-A280-8685C8FD94D3}"/>
    <dgm:cxn modelId="{78796187-9AC4-455B-AA0A-987561FED5F5}" type="presOf" srcId="{4DBD6F34-822B-45CA-9B02-03D5ED85EA80}" destId="{19B27EC9-9FB9-4219-AB92-75648A9A58BD}" srcOrd="0" destOrd="0" presId="urn:microsoft.com/office/officeart/2005/8/layout/pyramid4"/>
    <dgm:cxn modelId="{A1093433-4583-42C3-9652-EEA88EAD15F6}" srcId="{4DBD6F34-822B-45CA-9B02-03D5ED85EA80}" destId="{89BEE19F-FA85-4CD5-8FDB-516011C66EDE}" srcOrd="1" destOrd="0" parTransId="{F2398D34-FA14-48EB-A7E9-B412CB1E397A}" sibTransId="{ADE5ED1E-5DEF-4BD8-AD82-BDCD2B4F9E7E}"/>
    <dgm:cxn modelId="{913A10B6-E4C9-4993-B1B6-E13FFA7E6BB4}" type="presOf" srcId="{1F51B811-41AF-4870-A237-5D4C78DA33D6}" destId="{C1628FEB-E737-4643-9053-0765CA6D102A}" srcOrd="0" destOrd="0" presId="urn:microsoft.com/office/officeart/2005/8/layout/pyramid4"/>
    <dgm:cxn modelId="{D5F7918E-D85C-42B4-A35D-5BA0A79D96B1}" type="presOf" srcId="{AFA9B580-DDF2-409C-A67E-987311F295F9}" destId="{3D55330F-66C8-4EDC-AECD-ED2D827873AC}" srcOrd="0" destOrd="0" presId="urn:microsoft.com/office/officeart/2005/8/layout/pyramid4"/>
    <dgm:cxn modelId="{CD2F2F27-66BC-4898-9762-11CD3FF16B45}" srcId="{4DBD6F34-822B-45CA-9B02-03D5ED85EA80}" destId="{AFA9B580-DDF2-409C-A67E-987311F295F9}" srcOrd="0" destOrd="0" parTransId="{6170B81F-5ECF-48F0-B92C-0E4E5E0F0E25}" sibTransId="{68DEB242-AF12-45B5-AC46-197712A07D60}"/>
    <dgm:cxn modelId="{E718AEBA-2FE5-44FD-BF7B-73107467E1F5}" type="presParOf" srcId="{19B27EC9-9FB9-4219-AB92-75648A9A58BD}" destId="{3D55330F-66C8-4EDC-AECD-ED2D827873AC}" srcOrd="0" destOrd="0" presId="urn:microsoft.com/office/officeart/2005/8/layout/pyramid4"/>
    <dgm:cxn modelId="{AFF0DCFC-4CDE-4D39-8EF2-066D632BC922}" type="presParOf" srcId="{19B27EC9-9FB9-4219-AB92-75648A9A58BD}" destId="{4955A2E5-4783-4145-BE8A-61047CAC6A7F}" srcOrd="1" destOrd="0" presId="urn:microsoft.com/office/officeart/2005/8/layout/pyramid4"/>
    <dgm:cxn modelId="{8E243757-A939-44DF-A39E-AEB9C22BF23E}" type="presParOf" srcId="{19B27EC9-9FB9-4219-AB92-75648A9A58BD}" destId="{C1628FEB-E737-4643-9053-0765CA6D102A}" srcOrd="2" destOrd="0" presId="urn:microsoft.com/office/officeart/2005/8/layout/pyramid4"/>
    <dgm:cxn modelId="{EFCED879-31D1-4CFB-B603-DA560D61DF1B}" type="presParOf" srcId="{19B27EC9-9FB9-4219-AB92-75648A9A58BD}" destId="{3A8E6F5B-8BB3-43B0-8FFB-60737FCFF59C}"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DEFF33-E836-4329-AE82-4F4F58D778B7}" type="doc">
      <dgm:prSet loTypeId="urn:microsoft.com/office/officeart/2005/8/layout/hProcess6" loCatId="process" qsTypeId="urn:microsoft.com/office/officeart/2005/8/quickstyle/3d2" qsCatId="3D" csTypeId="urn:microsoft.com/office/officeart/2005/8/colors/colorful1#9" csCatId="colorful" phldr="1"/>
      <dgm:spPr/>
    </dgm:pt>
    <dgm:pt modelId="{A6CC3347-7C65-4514-AD2C-11209EA4D29D}">
      <dgm:prSet phldrT="[Text]" custT="1"/>
      <dgm:spPr/>
      <dgm:t>
        <a:bodyPr/>
        <a:lstStyle/>
        <a:p>
          <a:r>
            <a:rPr lang="en-US" sz="1800" b="1" dirty="0" smtClean="0"/>
            <a:t>Assess</a:t>
          </a:r>
          <a:endParaRPr lang="en-US" sz="1800" b="1" dirty="0"/>
        </a:p>
      </dgm:t>
    </dgm:pt>
    <dgm:pt modelId="{A3F643E3-8CCA-4571-9C2C-8DA63B5F19CA}" type="parTrans" cxnId="{C92F3F1A-DA7D-40D9-B7D2-C5873E2994EE}">
      <dgm:prSet/>
      <dgm:spPr/>
      <dgm:t>
        <a:bodyPr/>
        <a:lstStyle/>
        <a:p>
          <a:endParaRPr lang="en-US"/>
        </a:p>
      </dgm:t>
    </dgm:pt>
    <dgm:pt modelId="{1EEA6010-9C7B-43B7-959C-518E39359E4D}" type="sibTrans" cxnId="{C92F3F1A-DA7D-40D9-B7D2-C5873E2994EE}">
      <dgm:prSet/>
      <dgm:spPr/>
      <dgm:t>
        <a:bodyPr/>
        <a:lstStyle/>
        <a:p>
          <a:endParaRPr lang="en-US"/>
        </a:p>
      </dgm:t>
    </dgm:pt>
    <dgm:pt modelId="{BBBD2BA8-759B-475B-86C8-C6305A0A4C14}">
      <dgm:prSet phldrT="[Text]" custT="1"/>
      <dgm:spPr/>
      <dgm:t>
        <a:bodyPr/>
        <a:lstStyle/>
        <a:p>
          <a:r>
            <a:rPr lang="en-US" sz="1600" b="1" dirty="0" smtClean="0"/>
            <a:t>Glass</a:t>
          </a:r>
          <a:endParaRPr lang="en-US" sz="1600" b="1" dirty="0"/>
        </a:p>
      </dgm:t>
    </dgm:pt>
    <dgm:pt modelId="{2786C7D6-E57E-4C43-A916-AC983DD155FC}" type="parTrans" cxnId="{C8109240-7B51-4719-AD91-C8C99CD1D1A5}">
      <dgm:prSet/>
      <dgm:spPr/>
      <dgm:t>
        <a:bodyPr/>
        <a:lstStyle/>
        <a:p>
          <a:endParaRPr lang="en-US"/>
        </a:p>
      </dgm:t>
    </dgm:pt>
    <dgm:pt modelId="{A1B36E03-6053-4A0D-AA2E-6D1D8FAD6B41}" type="sibTrans" cxnId="{C8109240-7B51-4719-AD91-C8C99CD1D1A5}">
      <dgm:prSet/>
      <dgm:spPr/>
      <dgm:t>
        <a:bodyPr/>
        <a:lstStyle/>
        <a:p>
          <a:endParaRPr lang="en-US"/>
        </a:p>
      </dgm:t>
    </dgm:pt>
    <dgm:pt modelId="{A6B7482A-A6D6-491C-ACEB-CEBF2AB8A826}">
      <dgm:prSet phldrT="[Text]" custT="1"/>
      <dgm:spPr/>
      <dgm:t>
        <a:bodyPr/>
        <a:lstStyle/>
        <a:p>
          <a:r>
            <a:rPr lang="en-US" sz="1600" b="1" dirty="0" smtClean="0"/>
            <a:t>Dust</a:t>
          </a:r>
          <a:endParaRPr lang="en-US" sz="1600" b="1" dirty="0"/>
        </a:p>
      </dgm:t>
    </dgm:pt>
    <dgm:pt modelId="{DEC1EEDC-7A6F-4BD5-B160-C8F738E08CBB}" type="parTrans" cxnId="{210E8C1B-53A2-4A52-AF2A-D2C5DA0B9B24}">
      <dgm:prSet/>
      <dgm:spPr/>
      <dgm:t>
        <a:bodyPr/>
        <a:lstStyle/>
        <a:p>
          <a:endParaRPr lang="en-US"/>
        </a:p>
      </dgm:t>
    </dgm:pt>
    <dgm:pt modelId="{912EDFB4-E47E-4EC6-8841-DD673F03D833}" type="sibTrans" cxnId="{210E8C1B-53A2-4A52-AF2A-D2C5DA0B9B24}">
      <dgm:prSet/>
      <dgm:spPr/>
      <dgm:t>
        <a:bodyPr/>
        <a:lstStyle/>
        <a:p>
          <a:endParaRPr lang="en-US"/>
        </a:p>
      </dgm:t>
    </dgm:pt>
    <dgm:pt modelId="{FB1257F3-A582-4FE9-999D-F416451012CD}">
      <dgm:prSet phldrT="[Text]" custT="1"/>
      <dgm:spPr/>
      <dgm:t>
        <a:bodyPr/>
        <a:lstStyle/>
        <a:p>
          <a:r>
            <a:rPr lang="en-US" sz="1600" b="1" dirty="0" smtClean="0"/>
            <a:t>Fire</a:t>
          </a:r>
          <a:endParaRPr lang="en-US" sz="1600" b="1" dirty="0"/>
        </a:p>
      </dgm:t>
    </dgm:pt>
    <dgm:pt modelId="{A3C987B6-9EAB-496C-A3FC-B4DC94E9A5B9}" type="parTrans" cxnId="{76592381-6576-49D2-AE2F-0AA97B35797E}">
      <dgm:prSet/>
      <dgm:spPr/>
      <dgm:t>
        <a:bodyPr/>
        <a:lstStyle/>
        <a:p>
          <a:endParaRPr lang="en-US"/>
        </a:p>
      </dgm:t>
    </dgm:pt>
    <dgm:pt modelId="{542C8BC8-33C2-4A2A-8EFE-596292418482}" type="sibTrans" cxnId="{76592381-6576-49D2-AE2F-0AA97B35797E}">
      <dgm:prSet/>
      <dgm:spPr/>
      <dgm:t>
        <a:bodyPr/>
        <a:lstStyle/>
        <a:p>
          <a:endParaRPr lang="en-US"/>
        </a:p>
      </dgm:t>
    </dgm:pt>
    <dgm:pt modelId="{35471F86-2D7D-4DD5-86A0-DCC61AD61533}">
      <dgm:prSet phldrT="[Text]" custT="1"/>
      <dgm:spPr/>
      <dgm:t>
        <a:bodyPr/>
        <a:lstStyle/>
        <a:p>
          <a:r>
            <a:rPr lang="en-US" sz="1600" b="1" dirty="0" smtClean="0"/>
            <a:t>Darkness</a:t>
          </a:r>
          <a:endParaRPr lang="en-US" sz="1600" b="1" dirty="0"/>
        </a:p>
      </dgm:t>
    </dgm:pt>
    <dgm:pt modelId="{F8FC9AFD-75CC-4F58-BCB5-BD7EE216C0E6}" type="parTrans" cxnId="{021BCDF6-7039-418D-BF05-CC8A86D166A0}">
      <dgm:prSet/>
      <dgm:spPr/>
      <dgm:t>
        <a:bodyPr/>
        <a:lstStyle/>
        <a:p>
          <a:endParaRPr lang="en-US"/>
        </a:p>
      </dgm:t>
    </dgm:pt>
    <dgm:pt modelId="{91D107C4-2642-448B-BE2D-117BD0DF5ACA}" type="sibTrans" cxnId="{021BCDF6-7039-418D-BF05-CC8A86D166A0}">
      <dgm:prSet/>
      <dgm:spPr/>
      <dgm:t>
        <a:bodyPr/>
        <a:lstStyle/>
        <a:p>
          <a:endParaRPr lang="en-US"/>
        </a:p>
      </dgm:t>
    </dgm:pt>
    <dgm:pt modelId="{9AB03589-4CC0-4F45-983D-EA5B15D42CCE}" type="pres">
      <dgm:prSet presAssocID="{C2DEFF33-E836-4329-AE82-4F4F58D778B7}" presName="theList" presStyleCnt="0">
        <dgm:presLayoutVars>
          <dgm:dir/>
          <dgm:animLvl val="lvl"/>
          <dgm:resizeHandles val="exact"/>
        </dgm:presLayoutVars>
      </dgm:prSet>
      <dgm:spPr/>
    </dgm:pt>
    <dgm:pt modelId="{F86A5237-AE3D-4E87-9A9A-4B7C2D574E22}" type="pres">
      <dgm:prSet presAssocID="{A6CC3347-7C65-4514-AD2C-11209EA4D29D}" presName="compNode" presStyleCnt="0"/>
      <dgm:spPr/>
    </dgm:pt>
    <dgm:pt modelId="{AFCF0626-CE8D-40CF-9894-3F21F2F9D4BD}" type="pres">
      <dgm:prSet presAssocID="{A6CC3347-7C65-4514-AD2C-11209EA4D29D}" presName="noGeometry" presStyleCnt="0"/>
      <dgm:spPr/>
    </dgm:pt>
    <dgm:pt modelId="{45B7B712-BA43-47B8-A436-3A70DC7973CA}" type="pres">
      <dgm:prSet presAssocID="{A6CC3347-7C65-4514-AD2C-11209EA4D29D}" presName="childTextVisible" presStyleLbl="bgAccFollowNode1" presStyleIdx="0" presStyleCnt="1">
        <dgm:presLayoutVars>
          <dgm:bulletEnabled val="1"/>
        </dgm:presLayoutVars>
      </dgm:prSet>
      <dgm:spPr/>
      <dgm:t>
        <a:bodyPr/>
        <a:lstStyle/>
        <a:p>
          <a:endParaRPr lang="en-US"/>
        </a:p>
      </dgm:t>
    </dgm:pt>
    <dgm:pt modelId="{CE43C073-28F8-439F-868C-DED17C79DE52}" type="pres">
      <dgm:prSet presAssocID="{A6CC3347-7C65-4514-AD2C-11209EA4D29D}" presName="childTextHidden" presStyleLbl="bgAccFollowNode1" presStyleIdx="0" presStyleCnt="1"/>
      <dgm:spPr/>
      <dgm:t>
        <a:bodyPr/>
        <a:lstStyle/>
        <a:p>
          <a:endParaRPr lang="en-US"/>
        </a:p>
      </dgm:t>
    </dgm:pt>
    <dgm:pt modelId="{10F54082-38F3-49F6-9A84-5F6BC74428F7}" type="pres">
      <dgm:prSet presAssocID="{A6CC3347-7C65-4514-AD2C-11209EA4D29D}" presName="parentText" presStyleLbl="node1" presStyleIdx="0" presStyleCnt="1" custScaleX="99313" custLinFactNeighborX="-7655">
        <dgm:presLayoutVars>
          <dgm:chMax val="1"/>
          <dgm:bulletEnabled val="1"/>
        </dgm:presLayoutVars>
      </dgm:prSet>
      <dgm:spPr/>
      <dgm:t>
        <a:bodyPr/>
        <a:lstStyle/>
        <a:p>
          <a:endParaRPr lang="en-US"/>
        </a:p>
      </dgm:t>
    </dgm:pt>
  </dgm:ptLst>
  <dgm:cxnLst>
    <dgm:cxn modelId="{44A32B20-D95C-4170-A780-AEF6775C760C}" type="presOf" srcId="{35471F86-2D7D-4DD5-86A0-DCC61AD61533}" destId="{CE43C073-28F8-439F-868C-DED17C79DE52}" srcOrd="1" destOrd="3" presId="urn:microsoft.com/office/officeart/2005/8/layout/hProcess6"/>
    <dgm:cxn modelId="{B6D40923-8164-47DE-AE55-1A6CB2C4B7AA}" type="presOf" srcId="{BBBD2BA8-759B-475B-86C8-C6305A0A4C14}" destId="{45B7B712-BA43-47B8-A436-3A70DC7973CA}" srcOrd="0" destOrd="0" presId="urn:microsoft.com/office/officeart/2005/8/layout/hProcess6"/>
    <dgm:cxn modelId="{210E8C1B-53A2-4A52-AF2A-D2C5DA0B9B24}" srcId="{A6CC3347-7C65-4514-AD2C-11209EA4D29D}" destId="{A6B7482A-A6D6-491C-ACEB-CEBF2AB8A826}" srcOrd="1" destOrd="0" parTransId="{DEC1EEDC-7A6F-4BD5-B160-C8F738E08CBB}" sibTransId="{912EDFB4-E47E-4EC6-8841-DD673F03D833}"/>
    <dgm:cxn modelId="{021BCDF6-7039-418D-BF05-CC8A86D166A0}" srcId="{A6CC3347-7C65-4514-AD2C-11209EA4D29D}" destId="{35471F86-2D7D-4DD5-86A0-DCC61AD61533}" srcOrd="3" destOrd="0" parTransId="{F8FC9AFD-75CC-4F58-BCB5-BD7EE216C0E6}" sibTransId="{91D107C4-2642-448B-BE2D-117BD0DF5ACA}"/>
    <dgm:cxn modelId="{271B1812-B47C-4E3B-9F4E-6B43B7C2D1B3}" type="presOf" srcId="{A6B7482A-A6D6-491C-ACEB-CEBF2AB8A826}" destId="{45B7B712-BA43-47B8-A436-3A70DC7973CA}" srcOrd="0" destOrd="1" presId="urn:microsoft.com/office/officeart/2005/8/layout/hProcess6"/>
    <dgm:cxn modelId="{CB546A15-0AAF-466B-B09A-90E1CBB6C0F4}" type="presOf" srcId="{35471F86-2D7D-4DD5-86A0-DCC61AD61533}" destId="{45B7B712-BA43-47B8-A436-3A70DC7973CA}" srcOrd="0" destOrd="3" presId="urn:microsoft.com/office/officeart/2005/8/layout/hProcess6"/>
    <dgm:cxn modelId="{D9F40ED4-B8E7-4AF4-AC5C-F0FD62A515C4}" type="presOf" srcId="{FB1257F3-A582-4FE9-999D-F416451012CD}" destId="{45B7B712-BA43-47B8-A436-3A70DC7973CA}" srcOrd="0" destOrd="2" presId="urn:microsoft.com/office/officeart/2005/8/layout/hProcess6"/>
    <dgm:cxn modelId="{C92F3F1A-DA7D-40D9-B7D2-C5873E2994EE}" srcId="{C2DEFF33-E836-4329-AE82-4F4F58D778B7}" destId="{A6CC3347-7C65-4514-AD2C-11209EA4D29D}" srcOrd="0" destOrd="0" parTransId="{A3F643E3-8CCA-4571-9C2C-8DA63B5F19CA}" sibTransId="{1EEA6010-9C7B-43B7-959C-518E39359E4D}"/>
    <dgm:cxn modelId="{6F594FCB-F812-44D1-B107-CA56FB19152E}" type="presOf" srcId="{BBBD2BA8-759B-475B-86C8-C6305A0A4C14}" destId="{CE43C073-28F8-439F-868C-DED17C79DE52}" srcOrd="1" destOrd="0" presId="urn:microsoft.com/office/officeart/2005/8/layout/hProcess6"/>
    <dgm:cxn modelId="{76592381-6576-49D2-AE2F-0AA97B35797E}" srcId="{A6CC3347-7C65-4514-AD2C-11209EA4D29D}" destId="{FB1257F3-A582-4FE9-999D-F416451012CD}" srcOrd="2" destOrd="0" parTransId="{A3C987B6-9EAB-496C-A3FC-B4DC94E9A5B9}" sibTransId="{542C8BC8-33C2-4A2A-8EFE-596292418482}"/>
    <dgm:cxn modelId="{EC2C385C-E775-40F1-B01B-BF48CADE9C09}" type="presOf" srcId="{C2DEFF33-E836-4329-AE82-4F4F58D778B7}" destId="{9AB03589-4CC0-4F45-983D-EA5B15D42CCE}" srcOrd="0" destOrd="0" presId="urn:microsoft.com/office/officeart/2005/8/layout/hProcess6"/>
    <dgm:cxn modelId="{09ECE1D4-8C53-4C43-A4A6-BE95B108C62D}" type="presOf" srcId="{A6B7482A-A6D6-491C-ACEB-CEBF2AB8A826}" destId="{CE43C073-28F8-439F-868C-DED17C79DE52}" srcOrd="1" destOrd="1" presId="urn:microsoft.com/office/officeart/2005/8/layout/hProcess6"/>
    <dgm:cxn modelId="{3B32C8BE-7F86-4D86-8138-74C5FF9E4DEB}" type="presOf" srcId="{A6CC3347-7C65-4514-AD2C-11209EA4D29D}" destId="{10F54082-38F3-49F6-9A84-5F6BC74428F7}" srcOrd="0" destOrd="0" presId="urn:microsoft.com/office/officeart/2005/8/layout/hProcess6"/>
    <dgm:cxn modelId="{60C12CCF-70AE-43EF-887D-4CB923B52AD9}" type="presOf" srcId="{FB1257F3-A582-4FE9-999D-F416451012CD}" destId="{CE43C073-28F8-439F-868C-DED17C79DE52}" srcOrd="1" destOrd="2" presId="urn:microsoft.com/office/officeart/2005/8/layout/hProcess6"/>
    <dgm:cxn modelId="{C8109240-7B51-4719-AD91-C8C99CD1D1A5}" srcId="{A6CC3347-7C65-4514-AD2C-11209EA4D29D}" destId="{BBBD2BA8-759B-475B-86C8-C6305A0A4C14}" srcOrd="0" destOrd="0" parTransId="{2786C7D6-E57E-4C43-A916-AC983DD155FC}" sibTransId="{A1B36E03-6053-4A0D-AA2E-6D1D8FAD6B41}"/>
    <dgm:cxn modelId="{7ECD05E9-3297-4C86-BE86-67E8D646C45E}" type="presParOf" srcId="{9AB03589-4CC0-4F45-983D-EA5B15D42CCE}" destId="{F86A5237-AE3D-4E87-9A9A-4B7C2D574E22}" srcOrd="0" destOrd="0" presId="urn:microsoft.com/office/officeart/2005/8/layout/hProcess6"/>
    <dgm:cxn modelId="{D2A11CE1-DF50-4A88-85A1-51417C75FD4C}" type="presParOf" srcId="{F86A5237-AE3D-4E87-9A9A-4B7C2D574E22}" destId="{AFCF0626-CE8D-40CF-9894-3F21F2F9D4BD}" srcOrd="0" destOrd="0" presId="urn:microsoft.com/office/officeart/2005/8/layout/hProcess6"/>
    <dgm:cxn modelId="{7D76BBC2-8E13-4CB0-B5BB-31DCBBA9B151}" type="presParOf" srcId="{F86A5237-AE3D-4E87-9A9A-4B7C2D574E22}" destId="{45B7B712-BA43-47B8-A436-3A70DC7973CA}" srcOrd="1" destOrd="0" presId="urn:microsoft.com/office/officeart/2005/8/layout/hProcess6"/>
    <dgm:cxn modelId="{47C9588C-BE3A-4727-81D6-E2CD901D078E}" type="presParOf" srcId="{F86A5237-AE3D-4E87-9A9A-4B7C2D574E22}" destId="{CE43C073-28F8-439F-868C-DED17C79DE52}" srcOrd="2" destOrd="0" presId="urn:microsoft.com/office/officeart/2005/8/layout/hProcess6"/>
    <dgm:cxn modelId="{B9709C33-4B3A-420E-8AAB-4D1F9C690AE2}" type="presParOf" srcId="{F86A5237-AE3D-4E87-9A9A-4B7C2D574E22}" destId="{10F54082-38F3-49F6-9A84-5F6BC74428F7}"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DEFF33-E836-4329-AE82-4F4F58D778B7}" type="doc">
      <dgm:prSet loTypeId="urn:microsoft.com/office/officeart/2005/8/layout/hProcess6" loCatId="process" qsTypeId="urn:microsoft.com/office/officeart/2005/8/quickstyle/3d2" qsCatId="3D" csTypeId="urn:microsoft.com/office/officeart/2005/8/colors/colorful4" csCatId="colorful" phldr="1"/>
      <dgm:spPr/>
    </dgm:pt>
    <dgm:pt modelId="{80B20BF1-7F42-4A80-B0E8-889E3444E914}">
      <dgm:prSet phldrT="[Text]" custT="1"/>
      <dgm:spPr/>
      <dgm:t>
        <a:bodyPr/>
        <a:lstStyle/>
        <a:p>
          <a:r>
            <a:rPr lang="en-US" sz="1800" b="1" dirty="0" smtClean="0"/>
            <a:t>Protect</a:t>
          </a:r>
          <a:endParaRPr lang="en-US" sz="1800" b="1" dirty="0"/>
        </a:p>
      </dgm:t>
    </dgm:pt>
    <dgm:pt modelId="{2501A98F-057A-435C-BB0B-2DC82EFA8DBC}" type="parTrans" cxnId="{AEF56E6B-5489-494E-9ADF-BCD05AE846AD}">
      <dgm:prSet/>
      <dgm:spPr/>
      <dgm:t>
        <a:bodyPr/>
        <a:lstStyle/>
        <a:p>
          <a:endParaRPr lang="en-US"/>
        </a:p>
      </dgm:t>
    </dgm:pt>
    <dgm:pt modelId="{97958B14-3212-4F31-B11C-1ECADBE3EE38}" type="sibTrans" cxnId="{AEF56E6B-5489-494E-9ADF-BCD05AE846AD}">
      <dgm:prSet/>
      <dgm:spPr/>
      <dgm:t>
        <a:bodyPr/>
        <a:lstStyle/>
        <a:p>
          <a:endParaRPr lang="en-US"/>
        </a:p>
      </dgm:t>
    </dgm:pt>
    <dgm:pt modelId="{A0683D01-F455-4FDE-8C09-0A5EBF1B8A2B}">
      <dgm:prSet phldrT="[Text]" custT="1"/>
      <dgm:spPr/>
      <dgm:t>
        <a:bodyPr/>
        <a:lstStyle/>
        <a:p>
          <a:r>
            <a:rPr lang="en-US" sz="1600" b="1" dirty="0" smtClean="0"/>
            <a:t>Gloves</a:t>
          </a:r>
          <a:endParaRPr lang="en-US" sz="1600" b="1" dirty="0"/>
        </a:p>
      </dgm:t>
    </dgm:pt>
    <dgm:pt modelId="{EABC7DCA-FF5B-4A76-B621-CE40DE5F0FE8}" type="parTrans" cxnId="{E1228F5A-7764-471F-A6B6-F4A27B811258}">
      <dgm:prSet/>
      <dgm:spPr/>
      <dgm:t>
        <a:bodyPr/>
        <a:lstStyle/>
        <a:p>
          <a:endParaRPr lang="en-US"/>
        </a:p>
      </dgm:t>
    </dgm:pt>
    <dgm:pt modelId="{1876E411-BA3A-4B89-A7D8-FFE5A08A8AA0}" type="sibTrans" cxnId="{E1228F5A-7764-471F-A6B6-F4A27B811258}">
      <dgm:prSet/>
      <dgm:spPr/>
      <dgm:t>
        <a:bodyPr/>
        <a:lstStyle/>
        <a:p>
          <a:endParaRPr lang="en-US"/>
        </a:p>
      </dgm:t>
    </dgm:pt>
    <dgm:pt modelId="{5D780F53-8031-478E-9977-44073626C99C}">
      <dgm:prSet phldrT="[Text]" custT="1"/>
      <dgm:spPr/>
      <dgm:t>
        <a:bodyPr/>
        <a:lstStyle/>
        <a:p>
          <a:r>
            <a:rPr lang="en-US" sz="1600" b="1" dirty="0" smtClean="0"/>
            <a:t>Mask</a:t>
          </a:r>
          <a:endParaRPr lang="en-US" sz="1600" b="1" dirty="0"/>
        </a:p>
      </dgm:t>
    </dgm:pt>
    <dgm:pt modelId="{8C120948-ADA1-4651-AB1C-4D5C6D914A1A}" type="parTrans" cxnId="{A5DFC266-0D9E-4AD7-BEC6-22BBC4AA9F69}">
      <dgm:prSet/>
      <dgm:spPr/>
      <dgm:t>
        <a:bodyPr/>
        <a:lstStyle/>
        <a:p>
          <a:endParaRPr lang="en-US"/>
        </a:p>
      </dgm:t>
    </dgm:pt>
    <dgm:pt modelId="{2D6BC7F1-4DD6-4D2C-A24C-5CFFB168F482}" type="sibTrans" cxnId="{A5DFC266-0D9E-4AD7-BEC6-22BBC4AA9F69}">
      <dgm:prSet/>
      <dgm:spPr/>
      <dgm:t>
        <a:bodyPr/>
        <a:lstStyle/>
        <a:p>
          <a:endParaRPr lang="en-US"/>
        </a:p>
      </dgm:t>
    </dgm:pt>
    <dgm:pt modelId="{66A3D455-8FD7-4C86-9FC0-8C9FD57277BC}">
      <dgm:prSet phldrT="[Text]" custT="1"/>
      <dgm:spPr/>
      <dgm:t>
        <a:bodyPr/>
        <a:lstStyle/>
        <a:p>
          <a:r>
            <a:rPr lang="en-US" sz="1600" b="1" dirty="0" smtClean="0"/>
            <a:t>Flashlight</a:t>
          </a:r>
          <a:endParaRPr lang="en-US" sz="1600" b="1" dirty="0"/>
        </a:p>
      </dgm:t>
    </dgm:pt>
    <dgm:pt modelId="{7D904134-BB94-4537-82DB-5FEF8D1FD800}" type="parTrans" cxnId="{4A816BFB-0ACE-486E-99E3-4868A38DEB24}">
      <dgm:prSet/>
      <dgm:spPr/>
      <dgm:t>
        <a:bodyPr/>
        <a:lstStyle/>
        <a:p>
          <a:endParaRPr lang="en-US"/>
        </a:p>
      </dgm:t>
    </dgm:pt>
    <dgm:pt modelId="{209D7993-501F-4642-AB25-9A009333C91F}" type="sibTrans" cxnId="{4A816BFB-0ACE-486E-99E3-4868A38DEB24}">
      <dgm:prSet/>
      <dgm:spPr/>
      <dgm:t>
        <a:bodyPr/>
        <a:lstStyle/>
        <a:p>
          <a:endParaRPr lang="en-US"/>
        </a:p>
      </dgm:t>
    </dgm:pt>
    <dgm:pt modelId="{9AB03589-4CC0-4F45-983D-EA5B15D42CCE}" type="pres">
      <dgm:prSet presAssocID="{C2DEFF33-E836-4329-AE82-4F4F58D778B7}" presName="theList" presStyleCnt="0">
        <dgm:presLayoutVars>
          <dgm:dir/>
          <dgm:animLvl val="lvl"/>
          <dgm:resizeHandles val="exact"/>
        </dgm:presLayoutVars>
      </dgm:prSet>
      <dgm:spPr/>
    </dgm:pt>
    <dgm:pt modelId="{6C4151B9-23BD-41D7-8923-D093E3A798C6}" type="pres">
      <dgm:prSet presAssocID="{80B20BF1-7F42-4A80-B0E8-889E3444E914}" presName="compNode" presStyleCnt="0"/>
      <dgm:spPr/>
    </dgm:pt>
    <dgm:pt modelId="{30977711-10B8-413F-8228-3B7C7B060378}" type="pres">
      <dgm:prSet presAssocID="{80B20BF1-7F42-4A80-B0E8-889E3444E914}" presName="noGeometry" presStyleCnt="0"/>
      <dgm:spPr/>
    </dgm:pt>
    <dgm:pt modelId="{692FD70B-1867-40F8-A4F4-2F301B36DCD2}" type="pres">
      <dgm:prSet presAssocID="{80B20BF1-7F42-4A80-B0E8-889E3444E914}" presName="childTextVisible" presStyleLbl="bgAccFollowNode1" presStyleIdx="0" presStyleCnt="1">
        <dgm:presLayoutVars>
          <dgm:bulletEnabled val="1"/>
        </dgm:presLayoutVars>
      </dgm:prSet>
      <dgm:spPr/>
      <dgm:t>
        <a:bodyPr/>
        <a:lstStyle/>
        <a:p>
          <a:endParaRPr lang="en-US"/>
        </a:p>
      </dgm:t>
    </dgm:pt>
    <dgm:pt modelId="{BB5BD721-60E0-4DA8-A93E-9E89780F4119}" type="pres">
      <dgm:prSet presAssocID="{80B20BF1-7F42-4A80-B0E8-889E3444E914}" presName="childTextHidden" presStyleLbl="bgAccFollowNode1" presStyleIdx="0" presStyleCnt="1"/>
      <dgm:spPr/>
      <dgm:t>
        <a:bodyPr/>
        <a:lstStyle/>
        <a:p>
          <a:endParaRPr lang="en-US"/>
        </a:p>
      </dgm:t>
    </dgm:pt>
    <dgm:pt modelId="{C5821F74-75B0-4473-B028-97E8E9760CF2}" type="pres">
      <dgm:prSet presAssocID="{80B20BF1-7F42-4A80-B0E8-889E3444E914}" presName="parentText" presStyleLbl="node1" presStyleIdx="0" presStyleCnt="1" custScaleX="89293" custLinFactNeighborX="-12346">
        <dgm:presLayoutVars>
          <dgm:chMax val="1"/>
          <dgm:bulletEnabled val="1"/>
        </dgm:presLayoutVars>
      </dgm:prSet>
      <dgm:spPr/>
      <dgm:t>
        <a:bodyPr/>
        <a:lstStyle/>
        <a:p>
          <a:endParaRPr lang="en-US"/>
        </a:p>
      </dgm:t>
    </dgm:pt>
  </dgm:ptLst>
  <dgm:cxnLst>
    <dgm:cxn modelId="{4A816BFB-0ACE-486E-99E3-4868A38DEB24}" srcId="{80B20BF1-7F42-4A80-B0E8-889E3444E914}" destId="{66A3D455-8FD7-4C86-9FC0-8C9FD57277BC}" srcOrd="2" destOrd="0" parTransId="{7D904134-BB94-4537-82DB-5FEF8D1FD800}" sibTransId="{209D7993-501F-4642-AB25-9A009333C91F}"/>
    <dgm:cxn modelId="{D1CD669E-273E-46F9-B024-6865FE90B779}" type="presOf" srcId="{5D780F53-8031-478E-9977-44073626C99C}" destId="{692FD70B-1867-40F8-A4F4-2F301B36DCD2}" srcOrd="0" destOrd="1" presId="urn:microsoft.com/office/officeart/2005/8/layout/hProcess6"/>
    <dgm:cxn modelId="{CA588AAE-4E2A-4EB6-8A6E-37BAB4F8B334}" type="presOf" srcId="{A0683D01-F455-4FDE-8C09-0A5EBF1B8A2B}" destId="{692FD70B-1867-40F8-A4F4-2F301B36DCD2}" srcOrd="0" destOrd="0" presId="urn:microsoft.com/office/officeart/2005/8/layout/hProcess6"/>
    <dgm:cxn modelId="{C906A72A-B24B-45A3-93A5-10C69AD11EA1}" type="presOf" srcId="{66A3D455-8FD7-4C86-9FC0-8C9FD57277BC}" destId="{692FD70B-1867-40F8-A4F4-2F301B36DCD2}" srcOrd="0" destOrd="2" presId="urn:microsoft.com/office/officeart/2005/8/layout/hProcess6"/>
    <dgm:cxn modelId="{A5DFC266-0D9E-4AD7-BEC6-22BBC4AA9F69}" srcId="{80B20BF1-7F42-4A80-B0E8-889E3444E914}" destId="{5D780F53-8031-478E-9977-44073626C99C}" srcOrd="1" destOrd="0" parTransId="{8C120948-ADA1-4651-AB1C-4D5C6D914A1A}" sibTransId="{2D6BC7F1-4DD6-4D2C-A24C-5CFFB168F482}"/>
    <dgm:cxn modelId="{162A80EE-7BCA-44A0-94BB-F1FB7989E61A}" type="presOf" srcId="{A0683D01-F455-4FDE-8C09-0A5EBF1B8A2B}" destId="{BB5BD721-60E0-4DA8-A93E-9E89780F4119}" srcOrd="1" destOrd="0" presId="urn:microsoft.com/office/officeart/2005/8/layout/hProcess6"/>
    <dgm:cxn modelId="{68E71914-84C7-4638-9998-A703FBC8E902}" type="presOf" srcId="{66A3D455-8FD7-4C86-9FC0-8C9FD57277BC}" destId="{BB5BD721-60E0-4DA8-A93E-9E89780F4119}" srcOrd="1" destOrd="2" presId="urn:microsoft.com/office/officeart/2005/8/layout/hProcess6"/>
    <dgm:cxn modelId="{A121CF34-D529-441F-BFFF-4E260E60E51B}" type="presOf" srcId="{80B20BF1-7F42-4A80-B0E8-889E3444E914}" destId="{C5821F74-75B0-4473-B028-97E8E9760CF2}" srcOrd="0" destOrd="0" presId="urn:microsoft.com/office/officeart/2005/8/layout/hProcess6"/>
    <dgm:cxn modelId="{E1228F5A-7764-471F-A6B6-F4A27B811258}" srcId="{80B20BF1-7F42-4A80-B0E8-889E3444E914}" destId="{A0683D01-F455-4FDE-8C09-0A5EBF1B8A2B}" srcOrd="0" destOrd="0" parTransId="{EABC7DCA-FF5B-4A76-B621-CE40DE5F0FE8}" sibTransId="{1876E411-BA3A-4B89-A7D8-FFE5A08A8AA0}"/>
    <dgm:cxn modelId="{531FBF8B-B6DE-45ED-9A98-D3CA2D38FF65}" type="presOf" srcId="{5D780F53-8031-478E-9977-44073626C99C}" destId="{BB5BD721-60E0-4DA8-A93E-9E89780F4119}" srcOrd="1" destOrd="1" presId="urn:microsoft.com/office/officeart/2005/8/layout/hProcess6"/>
    <dgm:cxn modelId="{AEF56E6B-5489-494E-9ADF-BCD05AE846AD}" srcId="{C2DEFF33-E836-4329-AE82-4F4F58D778B7}" destId="{80B20BF1-7F42-4A80-B0E8-889E3444E914}" srcOrd="0" destOrd="0" parTransId="{2501A98F-057A-435C-BB0B-2DC82EFA8DBC}" sibTransId="{97958B14-3212-4F31-B11C-1ECADBE3EE38}"/>
    <dgm:cxn modelId="{789FA52D-28D9-4E91-BD94-01F7C03946C0}" type="presOf" srcId="{C2DEFF33-E836-4329-AE82-4F4F58D778B7}" destId="{9AB03589-4CC0-4F45-983D-EA5B15D42CCE}" srcOrd="0" destOrd="0" presId="urn:microsoft.com/office/officeart/2005/8/layout/hProcess6"/>
    <dgm:cxn modelId="{67716CB9-0A3D-4029-9EE7-8954A45DD301}" type="presParOf" srcId="{9AB03589-4CC0-4F45-983D-EA5B15D42CCE}" destId="{6C4151B9-23BD-41D7-8923-D093E3A798C6}" srcOrd="0" destOrd="0" presId="urn:microsoft.com/office/officeart/2005/8/layout/hProcess6"/>
    <dgm:cxn modelId="{CA06AE58-7244-444E-BDB3-2AB6D0BFB5B8}" type="presParOf" srcId="{6C4151B9-23BD-41D7-8923-D093E3A798C6}" destId="{30977711-10B8-413F-8228-3B7C7B060378}" srcOrd="0" destOrd="0" presId="urn:microsoft.com/office/officeart/2005/8/layout/hProcess6"/>
    <dgm:cxn modelId="{02AE6B7F-25F5-4271-9113-BFB34E72FB70}" type="presParOf" srcId="{6C4151B9-23BD-41D7-8923-D093E3A798C6}" destId="{692FD70B-1867-40F8-A4F4-2F301B36DCD2}" srcOrd="1" destOrd="0" presId="urn:microsoft.com/office/officeart/2005/8/layout/hProcess6"/>
    <dgm:cxn modelId="{5A5EE9AC-CE35-4DAE-8894-293ABF26ACB4}" type="presParOf" srcId="{6C4151B9-23BD-41D7-8923-D093E3A798C6}" destId="{BB5BD721-60E0-4DA8-A93E-9E89780F4119}" srcOrd="2" destOrd="0" presId="urn:microsoft.com/office/officeart/2005/8/layout/hProcess6"/>
    <dgm:cxn modelId="{464C70B6-67EE-4698-AEF2-132E0018A985}" type="presParOf" srcId="{6C4151B9-23BD-41D7-8923-D093E3A798C6}" destId="{C5821F74-75B0-4473-B028-97E8E9760CF2}"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DEFF33-E836-4329-AE82-4F4F58D778B7}" type="doc">
      <dgm:prSet loTypeId="urn:microsoft.com/office/officeart/2005/8/layout/hProcess6" loCatId="process" qsTypeId="urn:microsoft.com/office/officeart/2005/8/quickstyle/3d2" qsCatId="3D" csTypeId="urn:microsoft.com/office/officeart/2005/8/colors/colorful5" csCatId="colorful" phldr="1"/>
      <dgm:spPr/>
    </dgm:pt>
    <dgm:pt modelId="{6B1D6538-CC2F-411F-8C72-4945CCE7E901}">
      <dgm:prSet phldrT="[Text]" custT="1"/>
      <dgm:spPr/>
      <dgm:t>
        <a:bodyPr/>
        <a:lstStyle/>
        <a:p>
          <a:r>
            <a:rPr lang="en-US" sz="1800" b="1" dirty="0" smtClean="0"/>
            <a:t>Evacuate</a:t>
          </a:r>
          <a:endParaRPr lang="en-US" sz="1800" b="1" dirty="0"/>
        </a:p>
      </dgm:t>
    </dgm:pt>
    <dgm:pt modelId="{DDE04337-5A38-48FD-B350-DD455BB97137}" type="sibTrans" cxnId="{136A6A0D-4FF7-44C6-8004-BE99B7633F67}">
      <dgm:prSet/>
      <dgm:spPr/>
      <dgm:t>
        <a:bodyPr/>
        <a:lstStyle/>
        <a:p>
          <a:endParaRPr lang="en-US"/>
        </a:p>
      </dgm:t>
    </dgm:pt>
    <dgm:pt modelId="{9076E567-8EC0-4780-AF45-D6CAD2AF57BC}" type="parTrans" cxnId="{136A6A0D-4FF7-44C6-8004-BE99B7633F67}">
      <dgm:prSet/>
      <dgm:spPr/>
      <dgm:t>
        <a:bodyPr/>
        <a:lstStyle/>
        <a:p>
          <a:endParaRPr lang="en-US"/>
        </a:p>
      </dgm:t>
    </dgm:pt>
    <dgm:pt modelId="{DE2F327B-95EE-4CEB-AAEB-97933D366C60}">
      <dgm:prSet phldrT="[Text]" custT="1"/>
      <dgm:spPr/>
      <dgm:t>
        <a:bodyPr/>
        <a:lstStyle/>
        <a:p>
          <a:r>
            <a:rPr lang="en-US" sz="1500" b="1" dirty="0" smtClean="0"/>
            <a:t>Obstacles</a:t>
          </a:r>
          <a:endParaRPr lang="en-US" sz="1500" b="1" dirty="0"/>
        </a:p>
      </dgm:t>
    </dgm:pt>
    <dgm:pt modelId="{DEAA84F1-9FA4-4EE9-AA56-973B46ABD01A}" type="parTrans" cxnId="{C225C4E3-3EF4-4162-99C1-A33A8A663F7C}">
      <dgm:prSet/>
      <dgm:spPr/>
      <dgm:t>
        <a:bodyPr/>
        <a:lstStyle/>
        <a:p>
          <a:endParaRPr lang="en-US"/>
        </a:p>
      </dgm:t>
    </dgm:pt>
    <dgm:pt modelId="{B2ADBF0D-9A75-4749-B3E9-6D22510E80B6}" type="sibTrans" cxnId="{C225C4E3-3EF4-4162-99C1-A33A8A663F7C}">
      <dgm:prSet/>
      <dgm:spPr/>
      <dgm:t>
        <a:bodyPr/>
        <a:lstStyle/>
        <a:p>
          <a:endParaRPr lang="en-US"/>
        </a:p>
      </dgm:t>
    </dgm:pt>
    <dgm:pt modelId="{0A5D23EA-C57C-40F7-A2F6-69ABD4573E8D}">
      <dgm:prSet phldrT="[Text]" custT="1"/>
      <dgm:spPr/>
      <dgm:t>
        <a:bodyPr/>
        <a:lstStyle/>
        <a:p>
          <a:r>
            <a:rPr lang="en-US" sz="1500" b="1" dirty="0" smtClean="0"/>
            <a:t>Assistance</a:t>
          </a:r>
          <a:endParaRPr lang="en-US" sz="1500" b="1" dirty="0"/>
        </a:p>
      </dgm:t>
    </dgm:pt>
    <dgm:pt modelId="{4A88769B-97C5-49A1-B90A-5339C6A604AA}" type="sibTrans" cxnId="{74CF7B8A-4928-4B41-9E67-6EDF5CF70247}">
      <dgm:prSet/>
      <dgm:spPr/>
      <dgm:t>
        <a:bodyPr/>
        <a:lstStyle/>
        <a:p>
          <a:endParaRPr lang="en-US"/>
        </a:p>
      </dgm:t>
    </dgm:pt>
    <dgm:pt modelId="{0D548944-CDBE-4A37-AC70-D97873E110AB}" type="parTrans" cxnId="{74CF7B8A-4928-4B41-9E67-6EDF5CF70247}">
      <dgm:prSet/>
      <dgm:spPr/>
      <dgm:t>
        <a:bodyPr/>
        <a:lstStyle/>
        <a:p>
          <a:endParaRPr lang="en-US"/>
        </a:p>
      </dgm:t>
    </dgm:pt>
    <dgm:pt modelId="{07CF2953-BF56-4C48-BAED-EAE259C28A23}">
      <dgm:prSet phldrT="[Text]" custT="1"/>
      <dgm:spPr/>
      <dgm:t>
        <a:bodyPr/>
        <a:lstStyle/>
        <a:p>
          <a:r>
            <a:rPr lang="en-US" sz="1500" b="1" dirty="0" smtClean="0"/>
            <a:t>Routes</a:t>
          </a:r>
          <a:endParaRPr lang="en-US" sz="1500" b="1" dirty="0"/>
        </a:p>
      </dgm:t>
    </dgm:pt>
    <dgm:pt modelId="{D216DD83-6BF3-41BF-BFEA-B96DF42DF769}" type="sibTrans" cxnId="{C0D7CCBF-1782-4738-A3D0-C747B377EA5D}">
      <dgm:prSet/>
      <dgm:spPr/>
      <dgm:t>
        <a:bodyPr/>
        <a:lstStyle/>
        <a:p>
          <a:endParaRPr lang="en-US"/>
        </a:p>
      </dgm:t>
    </dgm:pt>
    <dgm:pt modelId="{11C9572B-577C-4638-822F-5E387E287119}" type="parTrans" cxnId="{C0D7CCBF-1782-4738-A3D0-C747B377EA5D}">
      <dgm:prSet/>
      <dgm:spPr/>
      <dgm:t>
        <a:bodyPr/>
        <a:lstStyle/>
        <a:p>
          <a:endParaRPr lang="en-US"/>
        </a:p>
      </dgm:t>
    </dgm:pt>
    <dgm:pt modelId="{9AB03589-4CC0-4F45-983D-EA5B15D42CCE}" type="pres">
      <dgm:prSet presAssocID="{C2DEFF33-E836-4329-AE82-4F4F58D778B7}" presName="theList" presStyleCnt="0">
        <dgm:presLayoutVars>
          <dgm:dir/>
          <dgm:animLvl val="lvl"/>
          <dgm:resizeHandles val="exact"/>
        </dgm:presLayoutVars>
      </dgm:prSet>
      <dgm:spPr/>
    </dgm:pt>
    <dgm:pt modelId="{27823BF3-1ED4-434C-9C20-8B3826005B66}" type="pres">
      <dgm:prSet presAssocID="{6B1D6538-CC2F-411F-8C72-4945CCE7E901}" presName="compNode" presStyleCnt="0"/>
      <dgm:spPr/>
    </dgm:pt>
    <dgm:pt modelId="{D8C269E0-A798-4488-AB41-6224348F636C}" type="pres">
      <dgm:prSet presAssocID="{6B1D6538-CC2F-411F-8C72-4945CCE7E901}" presName="noGeometry" presStyleCnt="0"/>
      <dgm:spPr/>
    </dgm:pt>
    <dgm:pt modelId="{E7E524F8-FD9B-4665-A203-690025A3E524}" type="pres">
      <dgm:prSet presAssocID="{6B1D6538-CC2F-411F-8C72-4945CCE7E901}" presName="childTextVisible" presStyleLbl="bgAccFollowNode1" presStyleIdx="0" presStyleCnt="1">
        <dgm:presLayoutVars>
          <dgm:bulletEnabled val="1"/>
        </dgm:presLayoutVars>
      </dgm:prSet>
      <dgm:spPr/>
      <dgm:t>
        <a:bodyPr/>
        <a:lstStyle/>
        <a:p>
          <a:endParaRPr lang="en-US"/>
        </a:p>
      </dgm:t>
    </dgm:pt>
    <dgm:pt modelId="{2FC3682D-FBF9-4ADA-A8F3-02857D9DA1F6}" type="pres">
      <dgm:prSet presAssocID="{6B1D6538-CC2F-411F-8C72-4945CCE7E901}" presName="childTextHidden" presStyleLbl="bgAccFollowNode1" presStyleIdx="0" presStyleCnt="1"/>
      <dgm:spPr/>
      <dgm:t>
        <a:bodyPr/>
        <a:lstStyle/>
        <a:p>
          <a:endParaRPr lang="en-US"/>
        </a:p>
      </dgm:t>
    </dgm:pt>
    <dgm:pt modelId="{64876DBF-92F7-4A8A-8F97-ADDBF4FC46C0}" type="pres">
      <dgm:prSet presAssocID="{6B1D6538-CC2F-411F-8C72-4945CCE7E901}" presName="parentText" presStyleLbl="node1" presStyleIdx="0" presStyleCnt="1" custScaleX="89791" custLinFactNeighborX="-18973">
        <dgm:presLayoutVars>
          <dgm:chMax val="1"/>
          <dgm:bulletEnabled val="1"/>
        </dgm:presLayoutVars>
      </dgm:prSet>
      <dgm:spPr/>
      <dgm:t>
        <a:bodyPr/>
        <a:lstStyle/>
        <a:p>
          <a:endParaRPr lang="en-US"/>
        </a:p>
      </dgm:t>
    </dgm:pt>
  </dgm:ptLst>
  <dgm:cxnLst>
    <dgm:cxn modelId="{74CF7B8A-4928-4B41-9E67-6EDF5CF70247}" srcId="{6B1D6538-CC2F-411F-8C72-4945CCE7E901}" destId="{0A5D23EA-C57C-40F7-A2F6-69ABD4573E8D}" srcOrd="2" destOrd="0" parTransId="{0D548944-CDBE-4A37-AC70-D97873E110AB}" sibTransId="{4A88769B-97C5-49A1-B90A-5339C6A604AA}"/>
    <dgm:cxn modelId="{5C49CE7A-10F7-4FCA-9D4C-7D615EED37F2}" type="presOf" srcId="{6B1D6538-CC2F-411F-8C72-4945CCE7E901}" destId="{64876DBF-92F7-4A8A-8F97-ADDBF4FC46C0}" srcOrd="0" destOrd="0" presId="urn:microsoft.com/office/officeart/2005/8/layout/hProcess6"/>
    <dgm:cxn modelId="{C0D7CCBF-1782-4738-A3D0-C747B377EA5D}" srcId="{6B1D6538-CC2F-411F-8C72-4945CCE7E901}" destId="{07CF2953-BF56-4C48-BAED-EAE259C28A23}" srcOrd="1" destOrd="0" parTransId="{11C9572B-577C-4638-822F-5E387E287119}" sibTransId="{D216DD83-6BF3-41BF-BFEA-B96DF42DF769}"/>
    <dgm:cxn modelId="{C478EEDD-9A4C-4B60-9D47-5DBD80778332}" type="presOf" srcId="{DE2F327B-95EE-4CEB-AAEB-97933D366C60}" destId="{E7E524F8-FD9B-4665-A203-690025A3E524}" srcOrd="0" destOrd="0" presId="urn:microsoft.com/office/officeart/2005/8/layout/hProcess6"/>
    <dgm:cxn modelId="{A1E3B58A-071D-4763-AA0D-3F73151DE97B}" type="presOf" srcId="{0A5D23EA-C57C-40F7-A2F6-69ABD4573E8D}" destId="{2FC3682D-FBF9-4ADA-A8F3-02857D9DA1F6}" srcOrd="1" destOrd="2" presId="urn:microsoft.com/office/officeart/2005/8/layout/hProcess6"/>
    <dgm:cxn modelId="{0E58F351-02BD-4844-A1E6-4631BF19BB5F}" type="presOf" srcId="{C2DEFF33-E836-4329-AE82-4F4F58D778B7}" destId="{9AB03589-4CC0-4F45-983D-EA5B15D42CCE}" srcOrd="0" destOrd="0" presId="urn:microsoft.com/office/officeart/2005/8/layout/hProcess6"/>
    <dgm:cxn modelId="{CBDF7611-6464-48EB-845E-D522E12BC754}" type="presOf" srcId="{0A5D23EA-C57C-40F7-A2F6-69ABD4573E8D}" destId="{E7E524F8-FD9B-4665-A203-690025A3E524}" srcOrd="0" destOrd="2" presId="urn:microsoft.com/office/officeart/2005/8/layout/hProcess6"/>
    <dgm:cxn modelId="{443C272E-22E7-4F8D-9B5F-0CA391CE6214}" type="presOf" srcId="{07CF2953-BF56-4C48-BAED-EAE259C28A23}" destId="{2FC3682D-FBF9-4ADA-A8F3-02857D9DA1F6}" srcOrd="1" destOrd="1" presId="urn:microsoft.com/office/officeart/2005/8/layout/hProcess6"/>
    <dgm:cxn modelId="{136A6A0D-4FF7-44C6-8004-BE99B7633F67}" srcId="{C2DEFF33-E836-4329-AE82-4F4F58D778B7}" destId="{6B1D6538-CC2F-411F-8C72-4945CCE7E901}" srcOrd="0" destOrd="0" parTransId="{9076E567-8EC0-4780-AF45-D6CAD2AF57BC}" sibTransId="{DDE04337-5A38-48FD-B350-DD455BB97137}"/>
    <dgm:cxn modelId="{5B55BC3D-74AF-4946-8A81-4D9A5FAD8E02}" type="presOf" srcId="{07CF2953-BF56-4C48-BAED-EAE259C28A23}" destId="{E7E524F8-FD9B-4665-A203-690025A3E524}" srcOrd="0" destOrd="1" presId="urn:microsoft.com/office/officeart/2005/8/layout/hProcess6"/>
    <dgm:cxn modelId="{C225C4E3-3EF4-4162-99C1-A33A8A663F7C}" srcId="{6B1D6538-CC2F-411F-8C72-4945CCE7E901}" destId="{DE2F327B-95EE-4CEB-AAEB-97933D366C60}" srcOrd="0" destOrd="0" parTransId="{DEAA84F1-9FA4-4EE9-AA56-973B46ABD01A}" sibTransId="{B2ADBF0D-9A75-4749-B3E9-6D22510E80B6}"/>
    <dgm:cxn modelId="{97E36920-BE1E-4654-BD23-6970C097CDC5}" type="presOf" srcId="{DE2F327B-95EE-4CEB-AAEB-97933D366C60}" destId="{2FC3682D-FBF9-4ADA-A8F3-02857D9DA1F6}" srcOrd="1" destOrd="0" presId="urn:microsoft.com/office/officeart/2005/8/layout/hProcess6"/>
    <dgm:cxn modelId="{ED1F6FB2-7A84-4AFE-9649-73B22773B6F3}" type="presParOf" srcId="{9AB03589-4CC0-4F45-983D-EA5B15D42CCE}" destId="{27823BF3-1ED4-434C-9C20-8B3826005B66}" srcOrd="0" destOrd="0" presId="urn:microsoft.com/office/officeart/2005/8/layout/hProcess6"/>
    <dgm:cxn modelId="{3EDD08AD-6CD4-4949-8DF0-4F4A1A6BA5B2}" type="presParOf" srcId="{27823BF3-1ED4-434C-9C20-8B3826005B66}" destId="{D8C269E0-A798-4488-AB41-6224348F636C}" srcOrd="0" destOrd="0" presId="urn:microsoft.com/office/officeart/2005/8/layout/hProcess6"/>
    <dgm:cxn modelId="{3F73C468-1B6B-4233-87A2-FD8A23A0A860}" type="presParOf" srcId="{27823BF3-1ED4-434C-9C20-8B3826005B66}" destId="{E7E524F8-FD9B-4665-A203-690025A3E524}" srcOrd="1" destOrd="0" presId="urn:microsoft.com/office/officeart/2005/8/layout/hProcess6"/>
    <dgm:cxn modelId="{F16FFF56-7A2B-4EDA-A79F-65306A043273}" type="presParOf" srcId="{27823BF3-1ED4-434C-9C20-8B3826005B66}" destId="{2FC3682D-FBF9-4ADA-A8F3-02857D9DA1F6}" srcOrd="2" destOrd="0" presId="urn:microsoft.com/office/officeart/2005/8/layout/hProcess6"/>
    <dgm:cxn modelId="{5A933F6F-191F-4FD4-8D35-82035304B1A4}" type="presParOf" srcId="{27823BF3-1ED4-434C-9C20-8B3826005B66}" destId="{64876DBF-92F7-4A8A-8F97-ADDBF4FC46C0}"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8B47B-A979-4D07-8708-7C103CCEDD59}">
      <dsp:nvSpPr>
        <dsp:cNvPr id="0" name=""/>
        <dsp:cNvSpPr/>
      </dsp:nvSpPr>
      <dsp:spPr>
        <a:xfrm>
          <a:off x="6766" y="963586"/>
          <a:ext cx="2410731" cy="9732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BCB3CBC3-954B-4642-8D63-53455A776033}">
      <dsp:nvSpPr>
        <dsp:cNvPr id="0" name=""/>
        <dsp:cNvSpPr/>
      </dsp:nvSpPr>
      <dsp:spPr>
        <a:xfrm>
          <a:off x="1165278" y="343338"/>
          <a:ext cx="3013267" cy="3013267"/>
        </a:xfrm>
        <a:prstGeom prst="leftCircularArrow">
          <a:avLst>
            <a:gd name="adj1" fmla="val 1805"/>
            <a:gd name="adj2" fmla="val 215345"/>
            <a:gd name="adj3" fmla="val 2011431"/>
            <a:gd name="adj4" fmla="val 9045064"/>
            <a:gd name="adj5" fmla="val 2106"/>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AFA9257-F8CD-4859-B05F-9AF668F05315}">
      <dsp:nvSpPr>
        <dsp:cNvPr id="0" name=""/>
        <dsp:cNvSpPr/>
      </dsp:nvSpPr>
      <dsp:spPr>
        <a:xfrm>
          <a:off x="212048" y="1316253"/>
          <a:ext cx="2393480" cy="1241070"/>
        </a:xfrm>
        <a:prstGeom prst="roundRect">
          <a:avLst>
            <a:gd name="adj" fmla="val 10000"/>
          </a:avLst>
        </a:prstGeom>
        <a:solidFill>
          <a:schemeClr val="accent2"/>
        </a:solidFill>
        <a:ln w="25400" cap="flat" cmpd="sng" algn="ctr">
          <a:solidFill>
            <a:schemeClr val="accent2">
              <a:shade val="50000"/>
            </a:schemeClr>
          </a:solidFill>
          <a:prstDash val="solid"/>
        </a:ln>
        <a:effectLst/>
        <a:scene3d>
          <a:camera prst="orthographicFront"/>
          <a:lightRig rig="threePt" dir="t">
            <a:rot lat="0" lon="0" rev="75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Survive the Earthquake</a:t>
          </a:r>
          <a:endParaRPr lang="en-US" sz="2800" b="1" kern="1200" dirty="0"/>
        </a:p>
      </dsp:txBody>
      <dsp:txXfrm>
        <a:off x="248398" y="1352603"/>
        <a:ext cx="2320780" cy="1168370"/>
      </dsp:txXfrm>
    </dsp:sp>
    <dsp:sp modelId="{CD048D5A-2F1C-44AD-B957-9C692E90B477}">
      <dsp:nvSpPr>
        <dsp:cNvPr id="0" name=""/>
        <dsp:cNvSpPr/>
      </dsp:nvSpPr>
      <dsp:spPr>
        <a:xfrm>
          <a:off x="2864589" y="1390647"/>
          <a:ext cx="2635085" cy="9732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8BD7EDE4-766B-4421-A7F7-6189892F0D60}">
      <dsp:nvSpPr>
        <dsp:cNvPr id="0" name=""/>
        <dsp:cNvSpPr/>
      </dsp:nvSpPr>
      <dsp:spPr>
        <a:xfrm>
          <a:off x="4118629" y="-93592"/>
          <a:ext cx="3186268" cy="3186268"/>
        </a:xfrm>
        <a:prstGeom prst="circularArrow">
          <a:avLst>
            <a:gd name="adj1" fmla="val 1707"/>
            <a:gd name="adj2" fmla="val 203200"/>
            <a:gd name="adj3" fmla="val 19626319"/>
            <a:gd name="adj4" fmla="val 12580541"/>
            <a:gd name="adj5" fmla="val 1992"/>
          </a:avLst>
        </a:prstGeom>
        <a:solidFill>
          <a:srgbClr val="33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B8C9ED3-3C17-4764-ACA8-26F4BC1EA072}">
      <dsp:nvSpPr>
        <dsp:cNvPr id="0" name=""/>
        <dsp:cNvSpPr/>
      </dsp:nvSpPr>
      <dsp:spPr>
        <a:xfrm>
          <a:off x="3133004" y="739975"/>
          <a:ext cx="2491567" cy="1301343"/>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Escape the Tsunami</a:t>
          </a:r>
          <a:endParaRPr lang="en-US" sz="2800" b="1" kern="1200" dirty="0"/>
        </a:p>
      </dsp:txBody>
      <dsp:txXfrm>
        <a:off x="3171119" y="778090"/>
        <a:ext cx="2415337" cy="1225113"/>
      </dsp:txXfrm>
    </dsp:sp>
    <dsp:sp modelId="{1E476D56-1FF6-4F7C-8C8A-164ACF8D9E6D}">
      <dsp:nvSpPr>
        <dsp:cNvPr id="0" name=""/>
        <dsp:cNvSpPr/>
      </dsp:nvSpPr>
      <dsp:spPr>
        <a:xfrm>
          <a:off x="5883632" y="944556"/>
          <a:ext cx="2575745" cy="98916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827A8B06-097D-465A-85FC-40A820EF457C}">
      <dsp:nvSpPr>
        <dsp:cNvPr id="0" name=""/>
        <dsp:cNvSpPr/>
      </dsp:nvSpPr>
      <dsp:spPr>
        <a:xfrm>
          <a:off x="6078164" y="1241402"/>
          <a:ext cx="2532063" cy="1285498"/>
        </a:xfrm>
        <a:prstGeom prst="roundRect">
          <a:avLst>
            <a:gd name="adj" fmla="val 10000"/>
          </a:avLst>
        </a:prstGeom>
        <a:solidFill>
          <a:schemeClr val="accent3"/>
        </a:solidFill>
        <a:ln w="25400" cap="flat" cmpd="sng" algn="ctr">
          <a:solidFill>
            <a:schemeClr val="accent3">
              <a:shade val="5000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Live the  Island Life</a:t>
          </a:r>
          <a:endParaRPr lang="en-US" sz="2800" b="1" kern="1200" dirty="0"/>
        </a:p>
      </dsp:txBody>
      <dsp:txXfrm>
        <a:off x="6115815" y="1279053"/>
        <a:ext cx="2456761" cy="12101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6F085-9BCD-40D9-B16A-B102086D0EB5}">
      <dsp:nvSpPr>
        <dsp:cNvPr id="0" name=""/>
        <dsp:cNvSpPr/>
      </dsp:nvSpPr>
      <dsp:spPr>
        <a:xfrm>
          <a:off x="3129297" y="1772"/>
          <a:ext cx="1742405" cy="1132563"/>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Waves &amp; Surges</a:t>
          </a:r>
          <a:endParaRPr lang="en-US" sz="2800" b="1" kern="1200" dirty="0"/>
        </a:p>
      </dsp:txBody>
      <dsp:txXfrm>
        <a:off x="3184584" y="57059"/>
        <a:ext cx="1631831" cy="1021989"/>
      </dsp:txXfrm>
    </dsp:sp>
    <dsp:sp modelId="{B9585564-8B1C-4F74-8B7E-DF0EA4CBA8C5}">
      <dsp:nvSpPr>
        <dsp:cNvPr id="0" name=""/>
        <dsp:cNvSpPr/>
      </dsp:nvSpPr>
      <dsp:spPr>
        <a:xfrm>
          <a:off x="2130154" y="568054"/>
          <a:ext cx="3740691" cy="3740691"/>
        </a:xfrm>
        <a:custGeom>
          <a:avLst/>
          <a:gdLst/>
          <a:ahLst/>
          <a:cxnLst/>
          <a:rect l="0" t="0" r="0" b="0"/>
          <a:pathLst>
            <a:path>
              <a:moveTo>
                <a:pt x="2981845" y="366098"/>
              </a:moveTo>
              <a:arcTo wR="1870345" hR="1870345" stAng="18387659" swAng="1632957"/>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013E7CC-C94E-4BD9-8423-5256FFD3D34C}">
      <dsp:nvSpPr>
        <dsp:cNvPr id="0" name=""/>
        <dsp:cNvSpPr/>
      </dsp:nvSpPr>
      <dsp:spPr>
        <a:xfrm>
          <a:off x="4999643" y="1872118"/>
          <a:ext cx="1742405" cy="1132563"/>
        </a:xfrm>
        <a:prstGeom prst="roundRect">
          <a:avLst/>
        </a:prstGeom>
        <a:solidFill>
          <a:schemeClr val="accent3">
            <a:hueOff val="3750089"/>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Arrive in 15+ minutes</a:t>
          </a:r>
          <a:endParaRPr lang="en-US" sz="2800" b="1" kern="1200" dirty="0"/>
        </a:p>
      </dsp:txBody>
      <dsp:txXfrm>
        <a:off x="5054930" y="1927405"/>
        <a:ext cx="1631831" cy="1021989"/>
      </dsp:txXfrm>
    </dsp:sp>
    <dsp:sp modelId="{85DC5433-5123-4641-A502-FF93AAD1AA93}">
      <dsp:nvSpPr>
        <dsp:cNvPr id="0" name=""/>
        <dsp:cNvSpPr/>
      </dsp:nvSpPr>
      <dsp:spPr>
        <a:xfrm>
          <a:off x="2130154" y="568054"/>
          <a:ext cx="3740691" cy="3740691"/>
        </a:xfrm>
        <a:custGeom>
          <a:avLst/>
          <a:gdLst/>
          <a:ahLst/>
          <a:cxnLst/>
          <a:rect l="0" t="0" r="0" b="0"/>
          <a:pathLst>
            <a:path>
              <a:moveTo>
                <a:pt x="3546751" y="2699717"/>
              </a:moveTo>
              <a:arcTo wR="1870345" hR="1870345" stAng="1579385" swAng="1632957"/>
            </a:path>
          </a:pathLst>
        </a:custGeom>
        <a:noFill/>
        <a:ln w="9525" cap="flat" cmpd="sng" algn="ctr">
          <a:solidFill>
            <a:schemeClr val="accent3">
              <a:hueOff val="3750089"/>
              <a:satOff val="-5627"/>
              <a:lumOff val="-915"/>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D38A3B4-F8B4-4CF2-83F6-82B1A9E05C71}">
      <dsp:nvSpPr>
        <dsp:cNvPr id="0" name=""/>
        <dsp:cNvSpPr/>
      </dsp:nvSpPr>
      <dsp:spPr>
        <a:xfrm>
          <a:off x="3129297" y="3742463"/>
          <a:ext cx="1742405" cy="1132563"/>
        </a:xfrm>
        <a:prstGeom prst="roundRect">
          <a:avLst/>
        </a:prstGeom>
        <a:solidFill>
          <a:schemeClr val="accent3">
            <a:hueOff val="7500177"/>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Continue 10-12+ hours</a:t>
          </a:r>
          <a:endParaRPr lang="en-US" sz="2800" b="1" kern="1200" dirty="0"/>
        </a:p>
      </dsp:txBody>
      <dsp:txXfrm>
        <a:off x="3184584" y="3797750"/>
        <a:ext cx="1631831" cy="1021989"/>
      </dsp:txXfrm>
    </dsp:sp>
    <dsp:sp modelId="{A407B931-36C8-46E0-BA2B-DD3CE47180F1}">
      <dsp:nvSpPr>
        <dsp:cNvPr id="0" name=""/>
        <dsp:cNvSpPr/>
      </dsp:nvSpPr>
      <dsp:spPr>
        <a:xfrm>
          <a:off x="2130154" y="568054"/>
          <a:ext cx="3740691" cy="3740691"/>
        </a:xfrm>
        <a:custGeom>
          <a:avLst/>
          <a:gdLst/>
          <a:ahLst/>
          <a:cxnLst/>
          <a:rect l="0" t="0" r="0" b="0"/>
          <a:pathLst>
            <a:path>
              <a:moveTo>
                <a:pt x="758845" y="3374593"/>
              </a:moveTo>
              <a:arcTo wR="1870345" hR="1870345" stAng="7587659" swAng="1632957"/>
            </a:path>
          </a:pathLst>
        </a:custGeom>
        <a:noFill/>
        <a:ln w="9525" cap="flat" cmpd="sng" algn="ctr">
          <a:solidFill>
            <a:schemeClr val="accent3">
              <a:hueOff val="7500177"/>
              <a:satOff val="-11253"/>
              <a:lumOff val="-183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6B2FE47-10E1-4E57-94C3-AABACA4259D7}">
      <dsp:nvSpPr>
        <dsp:cNvPr id="0" name=""/>
        <dsp:cNvSpPr/>
      </dsp:nvSpPr>
      <dsp:spPr>
        <a:xfrm>
          <a:off x="1258951" y="1872118"/>
          <a:ext cx="1742405" cy="1132563"/>
        </a:xfrm>
        <a:prstGeom prst="roundRect">
          <a:avLst/>
        </a:prstGeom>
        <a:solidFill>
          <a:schemeClr val="accent3">
            <a:hueOff val="11250266"/>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Back &amp; Forth</a:t>
          </a:r>
          <a:endParaRPr lang="en-US" sz="2800" b="1" kern="1200" dirty="0"/>
        </a:p>
      </dsp:txBody>
      <dsp:txXfrm>
        <a:off x="1314238" y="1927405"/>
        <a:ext cx="1631831" cy="1021989"/>
      </dsp:txXfrm>
    </dsp:sp>
    <dsp:sp modelId="{B82E6FDB-3717-4DFC-AC42-0F15C1F25D5E}">
      <dsp:nvSpPr>
        <dsp:cNvPr id="0" name=""/>
        <dsp:cNvSpPr/>
      </dsp:nvSpPr>
      <dsp:spPr>
        <a:xfrm>
          <a:off x="2130154" y="568054"/>
          <a:ext cx="3740691" cy="3740691"/>
        </a:xfrm>
        <a:custGeom>
          <a:avLst/>
          <a:gdLst/>
          <a:ahLst/>
          <a:cxnLst/>
          <a:rect l="0" t="0" r="0" b="0"/>
          <a:pathLst>
            <a:path>
              <a:moveTo>
                <a:pt x="193940" y="1040974"/>
              </a:moveTo>
              <a:arcTo wR="1870345" hR="1870345" stAng="12379385" swAng="1632957"/>
            </a:path>
          </a:pathLst>
        </a:custGeom>
        <a:noFill/>
        <a:ln w="9525" cap="flat" cmpd="sng" algn="ctr">
          <a:solidFill>
            <a:schemeClr val="accent3">
              <a:hueOff val="11250266"/>
              <a:satOff val="-16880"/>
              <a:lumOff val="-2745"/>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4A296-D056-4454-A31D-58B14CBC0B2F}">
      <dsp:nvSpPr>
        <dsp:cNvPr id="0" name=""/>
        <dsp:cNvSpPr/>
      </dsp:nvSpPr>
      <dsp:spPr>
        <a:xfrm>
          <a:off x="449751" y="1656197"/>
          <a:ext cx="3294000" cy="271686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smtClean="0">
              <a:effectLst/>
            </a:rPr>
            <a:t>Tsunami zones</a:t>
          </a:r>
          <a:endParaRPr lang="en-US" sz="2400" b="0" kern="1200" dirty="0">
            <a:effectLst/>
          </a:endParaRPr>
        </a:p>
        <a:p>
          <a:pPr marL="228600" lvl="1" indent="-228600" algn="l" defTabSz="1066800">
            <a:lnSpc>
              <a:spcPct val="90000"/>
            </a:lnSpc>
            <a:spcBef>
              <a:spcPct val="0"/>
            </a:spcBef>
            <a:spcAft>
              <a:spcPct val="15000"/>
            </a:spcAft>
            <a:buChar char="••"/>
          </a:pPr>
          <a:r>
            <a:rPr lang="en-US" sz="2400" b="0" kern="1200" dirty="0" smtClean="0">
              <a:effectLst/>
            </a:rPr>
            <a:t>Evacuation Routes</a:t>
          </a:r>
          <a:endParaRPr lang="en-US" sz="2400" b="0" kern="1200" dirty="0">
            <a:effectLst/>
          </a:endParaRPr>
        </a:p>
        <a:p>
          <a:pPr marL="228600" lvl="1" indent="-228600" algn="l" defTabSz="1066800">
            <a:lnSpc>
              <a:spcPct val="90000"/>
            </a:lnSpc>
            <a:spcBef>
              <a:spcPct val="0"/>
            </a:spcBef>
            <a:spcAft>
              <a:spcPct val="15000"/>
            </a:spcAft>
            <a:buChar char="••"/>
          </a:pPr>
          <a:r>
            <a:rPr lang="en-US" sz="2400" b="0" kern="1200" dirty="0" smtClean="0">
              <a:effectLst/>
            </a:rPr>
            <a:t>Safe Areas</a:t>
          </a:r>
          <a:endParaRPr lang="en-US" sz="2400" b="0" kern="1200" dirty="0">
            <a:effectLst/>
          </a:endParaRPr>
        </a:p>
      </dsp:txBody>
      <dsp:txXfrm>
        <a:off x="512274" y="1718720"/>
        <a:ext cx="3168954" cy="2009631"/>
      </dsp:txXfrm>
    </dsp:sp>
    <dsp:sp modelId="{05868359-7EFA-4193-9BF5-12F74A1F5D4C}">
      <dsp:nvSpPr>
        <dsp:cNvPr id="0" name=""/>
        <dsp:cNvSpPr/>
      </dsp:nvSpPr>
      <dsp:spPr>
        <a:xfrm>
          <a:off x="2426540" y="2206893"/>
          <a:ext cx="4397344" cy="3548563"/>
        </a:xfrm>
        <a:prstGeom prst="leftCircularArrow">
          <a:avLst>
            <a:gd name="adj1" fmla="val 2706"/>
            <a:gd name="adj2" fmla="val 329479"/>
            <a:gd name="adj3" fmla="val 2804014"/>
            <a:gd name="adj4" fmla="val 9723513"/>
            <a:gd name="adj5" fmla="val 315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BE4803D-29A2-4EC5-A8D8-B5DDC3C47621}">
      <dsp:nvSpPr>
        <dsp:cNvPr id="0" name=""/>
        <dsp:cNvSpPr/>
      </dsp:nvSpPr>
      <dsp:spPr>
        <a:xfrm>
          <a:off x="950754" y="3257997"/>
          <a:ext cx="3383539" cy="155177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01600" rIns="152400" bIns="101600" numCol="1" spcCol="1270" anchor="ctr" anchorCtr="0">
          <a:noAutofit/>
        </a:bodyPr>
        <a:lstStyle/>
        <a:p>
          <a:pPr lvl="0" algn="ctr" defTabSz="3556000">
            <a:lnSpc>
              <a:spcPct val="90000"/>
            </a:lnSpc>
            <a:spcBef>
              <a:spcPct val="0"/>
            </a:spcBef>
            <a:spcAft>
              <a:spcPct val="35000"/>
            </a:spcAft>
          </a:pPr>
          <a:r>
            <a:rPr lang="en-US" sz="8000" b="1" kern="1200" dirty="0" smtClean="0">
              <a:effectLst>
                <a:outerShdw blurRad="38100" dist="38100" dir="2700000" algn="tl">
                  <a:srgbClr val="000000">
                    <a:alpha val="43137"/>
                  </a:srgbClr>
                </a:outerShdw>
              </a:effectLst>
            </a:rPr>
            <a:t>Learn</a:t>
          </a:r>
          <a:endParaRPr lang="en-US" sz="8000" b="1" kern="1200" dirty="0">
            <a:effectLst>
              <a:outerShdw blurRad="38100" dist="38100" dir="2700000" algn="tl">
                <a:srgbClr val="000000">
                  <a:alpha val="43137"/>
                </a:srgbClr>
              </a:outerShdw>
            </a:effectLst>
          </a:endParaRPr>
        </a:p>
      </dsp:txBody>
      <dsp:txXfrm>
        <a:off x="996204" y="3303447"/>
        <a:ext cx="3292639" cy="1460878"/>
      </dsp:txXfrm>
    </dsp:sp>
    <dsp:sp modelId="{2221D9A6-9726-4D28-82B6-77DBDDF30057}">
      <dsp:nvSpPr>
        <dsp:cNvPr id="0" name=""/>
        <dsp:cNvSpPr/>
      </dsp:nvSpPr>
      <dsp:spPr>
        <a:xfrm>
          <a:off x="4554194" y="2448261"/>
          <a:ext cx="3294000" cy="202487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smtClean="0">
              <a:effectLst/>
            </a:rPr>
            <a:t>Go on Foot</a:t>
          </a:r>
          <a:endParaRPr lang="en-US" sz="2400" b="0" kern="1200" dirty="0">
            <a:effectLst/>
          </a:endParaRPr>
        </a:p>
        <a:p>
          <a:pPr marL="228600" lvl="1" indent="-228600" algn="l" defTabSz="1066800">
            <a:lnSpc>
              <a:spcPct val="90000"/>
            </a:lnSpc>
            <a:spcBef>
              <a:spcPct val="0"/>
            </a:spcBef>
            <a:spcAft>
              <a:spcPct val="15000"/>
            </a:spcAft>
            <a:buChar char="••"/>
          </a:pPr>
          <a:r>
            <a:rPr lang="en-US" sz="2400" b="0" kern="1200" dirty="0" smtClean="0">
              <a:effectLst/>
            </a:rPr>
            <a:t>Assist Others</a:t>
          </a:r>
          <a:endParaRPr lang="en-US" sz="2400" b="0" kern="1200" dirty="0">
            <a:effectLst/>
          </a:endParaRPr>
        </a:p>
        <a:p>
          <a:pPr marL="228600" lvl="1" indent="-228600" algn="l" defTabSz="1066800">
            <a:lnSpc>
              <a:spcPct val="90000"/>
            </a:lnSpc>
            <a:spcBef>
              <a:spcPct val="0"/>
            </a:spcBef>
            <a:spcAft>
              <a:spcPct val="15000"/>
            </a:spcAft>
            <a:buChar char="••"/>
          </a:pPr>
          <a:r>
            <a:rPr lang="en-US" sz="2400" b="0" kern="1200" dirty="0" smtClean="0">
              <a:effectLst/>
            </a:rPr>
            <a:t>Consider Options</a:t>
          </a:r>
          <a:endParaRPr lang="en-US" sz="2400" b="0" kern="1200" dirty="0">
            <a:effectLst/>
          </a:endParaRPr>
        </a:p>
      </dsp:txBody>
      <dsp:txXfrm>
        <a:off x="4600792" y="2928761"/>
        <a:ext cx="3200804" cy="1497778"/>
      </dsp:txXfrm>
    </dsp:sp>
    <dsp:sp modelId="{659880E6-0BD6-4DC4-9AAE-2E2355038FF0}">
      <dsp:nvSpPr>
        <dsp:cNvPr id="0" name=""/>
        <dsp:cNvSpPr/>
      </dsp:nvSpPr>
      <dsp:spPr>
        <a:xfrm>
          <a:off x="5238687" y="1152129"/>
          <a:ext cx="3419963" cy="18001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n-US" sz="6000" b="1" kern="1200" dirty="0" smtClean="0">
              <a:effectLst>
                <a:outerShdw blurRad="38100" dist="38100" dir="2700000" algn="tl">
                  <a:srgbClr val="000000">
                    <a:alpha val="43137"/>
                  </a:srgbClr>
                </a:outerShdw>
              </a:effectLst>
            </a:rPr>
            <a:t>Practice</a:t>
          </a:r>
          <a:endParaRPr lang="en-US" sz="7200" b="1" kern="1200" dirty="0">
            <a:effectLst>
              <a:outerShdw blurRad="38100" dist="38100" dir="2700000" algn="tl">
                <a:srgbClr val="000000">
                  <a:alpha val="43137"/>
                </a:srgbClr>
              </a:outerShdw>
            </a:effectLst>
          </a:endParaRPr>
        </a:p>
      </dsp:txBody>
      <dsp:txXfrm>
        <a:off x="5291413" y="1204855"/>
        <a:ext cx="3314511" cy="16947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83B54-A144-4358-B3D0-F8B631293139}">
      <dsp:nvSpPr>
        <dsp:cNvPr id="0" name=""/>
        <dsp:cNvSpPr/>
      </dsp:nvSpPr>
      <dsp:spPr>
        <a:xfrm>
          <a:off x="7233" y="265836"/>
          <a:ext cx="2161877" cy="12971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Go On Foot</a:t>
          </a:r>
          <a:endParaRPr lang="en-US" sz="2800" b="1" kern="1200" dirty="0"/>
        </a:p>
      </dsp:txBody>
      <dsp:txXfrm>
        <a:off x="45225" y="303828"/>
        <a:ext cx="2085893" cy="1221142"/>
      </dsp:txXfrm>
    </dsp:sp>
    <dsp:sp modelId="{B7AACCCA-B0B3-4A31-AA70-5815308FE84D}">
      <dsp:nvSpPr>
        <dsp:cNvPr id="0" name=""/>
        <dsp:cNvSpPr/>
      </dsp:nvSpPr>
      <dsp:spPr>
        <a:xfrm>
          <a:off x="2385298" y="646327"/>
          <a:ext cx="458317" cy="5361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385298" y="753556"/>
        <a:ext cx="320822" cy="321687"/>
      </dsp:txXfrm>
    </dsp:sp>
    <dsp:sp modelId="{130D8921-F6E7-4E8A-A012-69FAFD3D8B28}">
      <dsp:nvSpPr>
        <dsp:cNvPr id="0" name=""/>
        <dsp:cNvSpPr/>
      </dsp:nvSpPr>
      <dsp:spPr>
        <a:xfrm>
          <a:off x="3033861" y="265836"/>
          <a:ext cx="2161877" cy="12971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Assist Others</a:t>
          </a:r>
          <a:endParaRPr lang="en-US" sz="2800" b="1" kern="1200" dirty="0"/>
        </a:p>
      </dsp:txBody>
      <dsp:txXfrm>
        <a:off x="3071853" y="303828"/>
        <a:ext cx="2085893" cy="1221142"/>
      </dsp:txXfrm>
    </dsp:sp>
    <dsp:sp modelId="{7A5B8E67-1F3C-4023-B058-E88C5F760B50}">
      <dsp:nvSpPr>
        <dsp:cNvPr id="0" name=""/>
        <dsp:cNvSpPr/>
      </dsp:nvSpPr>
      <dsp:spPr>
        <a:xfrm>
          <a:off x="5411926" y="646327"/>
          <a:ext cx="458317" cy="5361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411926" y="753556"/>
        <a:ext cx="320822" cy="321687"/>
      </dsp:txXfrm>
    </dsp:sp>
    <dsp:sp modelId="{0827987E-E087-41E2-A91D-B9C4324D414C}">
      <dsp:nvSpPr>
        <dsp:cNvPr id="0" name=""/>
        <dsp:cNvSpPr/>
      </dsp:nvSpPr>
      <dsp:spPr>
        <a:xfrm>
          <a:off x="6060489" y="265836"/>
          <a:ext cx="2161877" cy="12971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Consider Options</a:t>
          </a:r>
          <a:endParaRPr lang="en-US" sz="2800" b="1" kern="1200" dirty="0"/>
        </a:p>
      </dsp:txBody>
      <dsp:txXfrm>
        <a:off x="6098481" y="303828"/>
        <a:ext cx="2085893" cy="12211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50CD-B84A-4872-8BE3-A3FA2655C6FD}">
      <dsp:nvSpPr>
        <dsp:cNvPr id="0" name=""/>
        <dsp:cNvSpPr/>
      </dsp:nvSpPr>
      <dsp:spPr>
        <a:xfrm>
          <a:off x="554354" y="0"/>
          <a:ext cx="6282690" cy="182879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46D1C-CCAB-45D0-9548-D4EB1F2BF48A}">
      <dsp:nvSpPr>
        <dsp:cNvPr id="0" name=""/>
        <dsp:cNvSpPr/>
      </dsp:nvSpPr>
      <dsp:spPr>
        <a:xfrm>
          <a:off x="1804" y="548639"/>
          <a:ext cx="1722434" cy="7315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Situation</a:t>
          </a:r>
          <a:endParaRPr lang="en-US" sz="2900" kern="1200" dirty="0"/>
        </a:p>
      </dsp:txBody>
      <dsp:txXfrm>
        <a:off x="37514" y="584349"/>
        <a:ext cx="1651014" cy="660099"/>
      </dsp:txXfrm>
    </dsp:sp>
    <dsp:sp modelId="{EC5A882A-3870-4ED8-86F7-E621031768BA}">
      <dsp:nvSpPr>
        <dsp:cNvPr id="0" name=""/>
        <dsp:cNvSpPr/>
      </dsp:nvSpPr>
      <dsp:spPr>
        <a:xfrm>
          <a:off x="1890256" y="548639"/>
          <a:ext cx="1722434" cy="7315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Ability</a:t>
          </a:r>
          <a:endParaRPr lang="en-US" sz="2900" kern="1200" dirty="0"/>
        </a:p>
      </dsp:txBody>
      <dsp:txXfrm>
        <a:off x="1925966" y="584349"/>
        <a:ext cx="1651014" cy="660099"/>
      </dsp:txXfrm>
    </dsp:sp>
    <dsp:sp modelId="{C873A9BD-D8D8-4D33-A13E-4AE7F3652E71}">
      <dsp:nvSpPr>
        <dsp:cNvPr id="0" name=""/>
        <dsp:cNvSpPr/>
      </dsp:nvSpPr>
      <dsp:spPr>
        <a:xfrm>
          <a:off x="3778708" y="548639"/>
          <a:ext cx="1722434" cy="73151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Time</a:t>
          </a:r>
          <a:endParaRPr lang="en-US" sz="2900" kern="1200" dirty="0"/>
        </a:p>
      </dsp:txBody>
      <dsp:txXfrm>
        <a:off x="3814418" y="584349"/>
        <a:ext cx="1651014" cy="660099"/>
      </dsp:txXfrm>
    </dsp:sp>
    <dsp:sp modelId="{DB38A710-37BC-48D2-ACE3-45A0F4BB5045}">
      <dsp:nvSpPr>
        <dsp:cNvPr id="0" name=""/>
        <dsp:cNvSpPr/>
      </dsp:nvSpPr>
      <dsp:spPr>
        <a:xfrm>
          <a:off x="5667161" y="548639"/>
          <a:ext cx="1722434" cy="7315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Distance</a:t>
          </a:r>
          <a:endParaRPr lang="en-US" sz="2900" kern="1200" dirty="0"/>
        </a:p>
      </dsp:txBody>
      <dsp:txXfrm>
        <a:off x="5702871" y="584349"/>
        <a:ext cx="1651014" cy="6600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96335-0A21-4BC4-9C41-EF4FDF58F431}">
      <dsp:nvSpPr>
        <dsp:cNvPr id="0" name=""/>
        <dsp:cNvSpPr/>
      </dsp:nvSpPr>
      <dsp:spPr>
        <a:xfrm>
          <a:off x="0" y="803279"/>
          <a:ext cx="828092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E757F34-B21D-4A34-B659-0363814A7646}">
      <dsp:nvSpPr>
        <dsp:cNvPr id="0" name=""/>
        <dsp:cNvSpPr/>
      </dsp:nvSpPr>
      <dsp:spPr>
        <a:xfrm>
          <a:off x="414046" y="404759"/>
          <a:ext cx="7056776" cy="79704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lvl="0" algn="l" defTabSz="1200150">
            <a:lnSpc>
              <a:spcPct val="90000"/>
            </a:lnSpc>
            <a:spcBef>
              <a:spcPct val="0"/>
            </a:spcBef>
            <a:spcAft>
              <a:spcPct val="35000"/>
            </a:spcAft>
          </a:pPr>
          <a:r>
            <a:rPr lang="en-US" sz="2700" b="1" kern="1200" dirty="0" smtClean="0"/>
            <a:t>Earthquake Far Away</a:t>
          </a:r>
          <a:endParaRPr lang="en-US" sz="2700" b="1" kern="1200" dirty="0"/>
        </a:p>
      </dsp:txBody>
      <dsp:txXfrm>
        <a:off x="452954" y="443667"/>
        <a:ext cx="6978960" cy="719224"/>
      </dsp:txXfrm>
    </dsp:sp>
    <dsp:sp modelId="{4EB28C9E-4605-436A-87FD-5698C51689DE}">
      <dsp:nvSpPr>
        <dsp:cNvPr id="0" name=""/>
        <dsp:cNvSpPr/>
      </dsp:nvSpPr>
      <dsp:spPr>
        <a:xfrm>
          <a:off x="0" y="2028000"/>
          <a:ext cx="828092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3C68FC4-FE37-4CCB-B220-18916A5921E3}">
      <dsp:nvSpPr>
        <dsp:cNvPr id="0" name=""/>
        <dsp:cNvSpPr/>
      </dsp:nvSpPr>
      <dsp:spPr>
        <a:xfrm>
          <a:off x="414046" y="1629479"/>
          <a:ext cx="7056776" cy="79704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lvl="0" algn="l" defTabSz="1200150">
            <a:lnSpc>
              <a:spcPct val="90000"/>
            </a:lnSpc>
            <a:spcBef>
              <a:spcPct val="0"/>
            </a:spcBef>
            <a:spcAft>
              <a:spcPct val="35000"/>
            </a:spcAft>
          </a:pPr>
          <a:r>
            <a:rPr lang="en-US" sz="2700" b="1" kern="1200" dirty="0" smtClean="0"/>
            <a:t>You won’t feel the ground shake</a:t>
          </a:r>
          <a:endParaRPr lang="en-US" sz="2700" b="1" kern="1200" dirty="0"/>
        </a:p>
      </dsp:txBody>
      <dsp:txXfrm>
        <a:off x="452954" y="1668387"/>
        <a:ext cx="6978960" cy="719224"/>
      </dsp:txXfrm>
    </dsp:sp>
    <dsp:sp modelId="{88E6E77C-2544-4AB8-88C1-D16C28DB0158}">
      <dsp:nvSpPr>
        <dsp:cNvPr id="0" name=""/>
        <dsp:cNvSpPr/>
      </dsp:nvSpPr>
      <dsp:spPr>
        <a:xfrm>
          <a:off x="0" y="3252720"/>
          <a:ext cx="828092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6646AE8-92B8-4E08-9629-35C7AA4249E3}">
      <dsp:nvSpPr>
        <dsp:cNvPr id="0" name=""/>
        <dsp:cNvSpPr/>
      </dsp:nvSpPr>
      <dsp:spPr>
        <a:xfrm>
          <a:off x="414046" y="2854200"/>
          <a:ext cx="7056776" cy="79704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lvl="0" algn="l" defTabSz="1200150">
            <a:lnSpc>
              <a:spcPct val="90000"/>
            </a:lnSpc>
            <a:spcBef>
              <a:spcPct val="0"/>
            </a:spcBef>
            <a:spcAft>
              <a:spcPct val="35000"/>
            </a:spcAft>
          </a:pPr>
          <a:r>
            <a:rPr lang="en-US" sz="2700" b="1" kern="1200" dirty="0" smtClean="0"/>
            <a:t>4+ hours before waves arrive</a:t>
          </a:r>
          <a:endParaRPr lang="en-US" sz="2700" b="1" kern="1200" dirty="0"/>
        </a:p>
      </dsp:txBody>
      <dsp:txXfrm>
        <a:off x="452954" y="2893108"/>
        <a:ext cx="6978960" cy="719224"/>
      </dsp:txXfrm>
    </dsp:sp>
    <dsp:sp modelId="{D0EE3E1A-818B-409B-93F0-4ED27117D569}">
      <dsp:nvSpPr>
        <dsp:cNvPr id="0" name=""/>
        <dsp:cNvSpPr/>
      </dsp:nvSpPr>
      <dsp:spPr>
        <a:xfrm>
          <a:off x="0" y="4477440"/>
          <a:ext cx="828092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52A8599-C876-42D4-B400-CF9564B80C8F}">
      <dsp:nvSpPr>
        <dsp:cNvPr id="0" name=""/>
        <dsp:cNvSpPr/>
      </dsp:nvSpPr>
      <dsp:spPr>
        <a:xfrm>
          <a:off x="414046" y="4078920"/>
          <a:ext cx="7056776" cy="79704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lvl="0" algn="l" defTabSz="1200150">
            <a:lnSpc>
              <a:spcPct val="90000"/>
            </a:lnSpc>
            <a:spcBef>
              <a:spcPct val="0"/>
            </a:spcBef>
            <a:spcAft>
              <a:spcPct val="35000"/>
            </a:spcAft>
          </a:pPr>
          <a:r>
            <a:rPr lang="en-US" sz="2700" b="1" kern="1200" dirty="0" smtClean="0"/>
            <a:t>Limited Inundation</a:t>
          </a:r>
          <a:endParaRPr lang="en-US" sz="2700" b="1" kern="1200" dirty="0"/>
        </a:p>
      </dsp:txBody>
      <dsp:txXfrm>
        <a:off x="452954" y="4117828"/>
        <a:ext cx="6978960" cy="7192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6FADF-7580-439D-9571-D79F2C35112D}">
      <dsp:nvSpPr>
        <dsp:cNvPr id="0" name=""/>
        <dsp:cNvSpPr/>
      </dsp:nvSpPr>
      <dsp:spPr>
        <a:xfrm>
          <a:off x="2742251" y="2091"/>
          <a:ext cx="1602097" cy="10413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Mass Notification Systems</a:t>
          </a:r>
        </a:p>
      </dsp:txBody>
      <dsp:txXfrm>
        <a:off x="2793086" y="52926"/>
        <a:ext cx="1500427" cy="939693"/>
      </dsp:txXfrm>
    </dsp:sp>
    <dsp:sp modelId="{369BFE83-68B5-4BCF-BF84-0F1182BD2CD2}">
      <dsp:nvSpPr>
        <dsp:cNvPr id="0" name=""/>
        <dsp:cNvSpPr/>
      </dsp:nvSpPr>
      <dsp:spPr>
        <a:xfrm>
          <a:off x="1463458" y="522773"/>
          <a:ext cx="4159682" cy="4159682"/>
        </a:xfrm>
        <a:custGeom>
          <a:avLst/>
          <a:gdLst/>
          <a:ahLst/>
          <a:cxnLst/>
          <a:rect l="0" t="0" r="0" b="0"/>
          <a:pathLst>
            <a:path>
              <a:moveTo>
                <a:pt x="2891887" y="165077"/>
              </a:moveTo>
              <a:arcTo wR="2079841" hR="2079841" stAng="17578900" swAng="1960671"/>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52888ED-9B76-461A-8DEE-147F396BF28C}">
      <dsp:nvSpPr>
        <dsp:cNvPr id="0" name=""/>
        <dsp:cNvSpPr/>
      </dsp:nvSpPr>
      <dsp:spPr>
        <a:xfrm>
          <a:off x="4720297" y="1439226"/>
          <a:ext cx="1602097" cy="104136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NOAA Alert Radio</a:t>
          </a:r>
          <a:endParaRPr lang="en-US" sz="1900" b="1" kern="1200" dirty="0"/>
        </a:p>
      </dsp:txBody>
      <dsp:txXfrm>
        <a:off x="4771132" y="1490061"/>
        <a:ext cx="1500427" cy="939693"/>
      </dsp:txXfrm>
    </dsp:sp>
    <dsp:sp modelId="{349B3BC9-4EB0-4DD8-9BC4-2A4615196515}">
      <dsp:nvSpPr>
        <dsp:cNvPr id="0" name=""/>
        <dsp:cNvSpPr/>
      </dsp:nvSpPr>
      <dsp:spPr>
        <a:xfrm>
          <a:off x="1463458" y="522773"/>
          <a:ext cx="4159682" cy="4159682"/>
        </a:xfrm>
        <a:custGeom>
          <a:avLst/>
          <a:gdLst/>
          <a:ahLst/>
          <a:cxnLst/>
          <a:rect l="0" t="0" r="0" b="0"/>
          <a:pathLst>
            <a:path>
              <a:moveTo>
                <a:pt x="4156838" y="1971107"/>
              </a:moveTo>
              <a:arcTo wR="2079841" hR="2079841" stAng="21420193" swAng="2195637"/>
            </a:path>
          </a:pathLst>
        </a:custGeom>
        <a:no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30E38B9-A4BB-4ABC-9413-DFBD03DCA178}">
      <dsp:nvSpPr>
        <dsp:cNvPr id="0" name=""/>
        <dsp:cNvSpPr/>
      </dsp:nvSpPr>
      <dsp:spPr>
        <a:xfrm>
          <a:off x="3964751" y="3764560"/>
          <a:ext cx="1602097" cy="104136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Sirens</a:t>
          </a:r>
          <a:endParaRPr lang="en-US" sz="1900" b="1" kern="1200" dirty="0"/>
        </a:p>
      </dsp:txBody>
      <dsp:txXfrm>
        <a:off x="4015586" y="3815395"/>
        <a:ext cx="1500427" cy="939693"/>
      </dsp:txXfrm>
    </dsp:sp>
    <dsp:sp modelId="{352FE78F-7A2D-44DD-9135-9B02248BE05F}">
      <dsp:nvSpPr>
        <dsp:cNvPr id="0" name=""/>
        <dsp:cNvSpPr/>
      </dsp:nvSpPr>
      <dsp:spPr>
        <a:xfrm>
          <a:off x="1463458" y="522773"/>
          <a:ext cx="4159682" cy="4159682"/>
        </a:xfrm>
        <a:custGeom>
          <a:avLst/>
          <a:gdLst/>
          <a:ahLst/>
          <a:cxnLst/>
          <a:rect l="0" t="0" r="0" b="0"/>
          <a:pathLst>
            <a:path>
              <a:moveTo>
                <a:pt x="2493035" y="4118225"/>
              </a:moveTo>
              <a:arcTo wR="2079841" hR="2079841" stAng="4712462" swAng="1375075"/>
            </a:path>
          </a:pathLst>
        </a:custGeom>
        <a:no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8AC6FA7-3C9F-494C-B0B5-CDB392457BD0}">
      <dsp:nvSpPr>
        <dsp:cNvPr id="0" name=""/>
        <dsp:cNvSpPr/>
      </dsp:nvSpPr>
      <dsp:spPr>
        <a:xfrm>
          <a:off x="1519751" y="3764560"/>
          <a:ext cx="1602097" cy="104136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TV/Radio</a:t>
          </a:r>
          <a:endParaRPr lang="en-US" sz="1900" b="1" kern="1200" dirty="0"/>
        </a:p>
      </dsp:txBody>
      <dsp:txXfrm>
        <a:off x="1570586" y="3815395"/>
        <a:ext cx="1500427" cy="939693"/>
      </dsp:txXfrm>
    </dsp:sp>
    <dsp:sp modelId="{0212D813-1BB7-414B-8828-21955EE47F74}">
      <dsp:nvSpPr>
        <dsp:cNvPr id="0" name=""/>
        <dsp:cNvSpPr/>
      </dsp:nvSpPr>
      <dsp:spPr>
        <a:xfrm>
          <a:off x="1463458" y="522773"/>
          <a:ext cx="4159682" cy="4159682"/>
        </a:xfrm>
        <a:custGeom>
          <a:avLst/>
          <a:gdLst/>
          <a:ahLst/>
          <a:cxnLst/>
          <a:rect l="0" t="0" r="0" b="0"/>
          <a:pathLst>
            <a:path>
              <a:moveTo>
                <a:pt x="347440" y="3230722"/>
              </a:moveTo>
              <a:arcTo wR="2079841" hR="2079841" stAng="8784170" swAng="2195637"/>
            </a:path>
          </a:pathLst>
        </a:custGeom>
        <a:no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019E9DE-5EA9-44C5-971C-A1F77CC2C1A5}">
      <dsp:nvSpPr>
        <dsp:cNvPr id="0" name=""/>
        <dsp:cNvSpPr/>
      </dsp:nvSpPr>
      <dsp:spPr>
        <a:xfrm>
          <a:off x="764204" y="1439226"/>
          <a:ext cx="1602097" cy="104136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Social Media</a:t>
          </a:r>
          <a:endParaRPr lang="en-US" sz="1900" b="1" kern="1200" dirty="0"/>
        </a:p>
      </dsp:txBody>
      <dsp:txXfrm>
        <a:off x="815039" y="1490061"/>
        <a:ext cx="1500427" cy="939693"/>
      </dsp:txXfrm>
    </dsp:sp>
    <dsp:sp modelId="{2121E75C-C004-4CC8-A8B3-68F5ADF1BDB2}">
      <dsp:nvSpPr>
        <dsp:cNvPr id="0" name=""/>
        <dsp:cNvSpPr/>
      </dsp:nvSpPr>
      <dsp:spPr>
        <a:xfrm>
          <a:off x="1463458" y="522773"/>
          <a:ext cx="4159682" cy="4159682"/>
        </a:xfrm>
        <a:custGeom>
          <a:avLst/>
          <a:gdLst/>
          <a:ahLst/>
          <a:cxnLst/>
          <a:rect l="0" t="0" r="0" b="0"/>
          <a:pathLst>
            <a:path>
              <a:moveTo>
                <a:pt x="362516" y="906582"/>
              </a:moveTo>
              <a:arcTo wR="2079841" hR="2079841" stAng="12860429" swAng="1960671"/>
            </a:path>
          </a:pathLst>
        </a:custGeom>
        <a:no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A3A82-9745-4E32-9E1B-D6DED6C1F3AB}">
      <dsp:nvSpPr>
        <dsp:cNvPr id="0" name=""/>
        <dsp:cNvSpPr/>
      </dsp:nvSpPr>
      <dsp:spPr>
        <a:xfrm>
          <a:off x="0" y="0"/>
          <a:ext cx="3581400" cy="3916363"/>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Psychological</a:t>
          </a:r>
          <a:endParaRPr lang="en-US" sz="4200" kern="1200" dirty="0"/>
        </a:p>
      </dsp:txBody>
      <dsp:txXfrm>
        <a:off x="0" y="0"/>
        <a:ext cx="3581400" cy="1174908"/>
      </dsp:txXfrm>
    </dsp:sp>
    <dsp:sp modelId="{BAF1F1A6-1800-4DB4-A50C-54D0CE6A9933}">
      <dsp:nvSpPr>
        <dsp:cNvPr id="0" name=""/>
        <dsp:cNvSpPr/>
      </dsp:nvSpPr>
      <dsp:spPr>
        <a:xfrm>
          <a:off x="358139" y="1175243"/>
          <a:ext cx="2865120" cy="769408"/>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Communication Plan</a:t>
          </a:r>
          <a:endParaRPr lang="en-US" sz="2300" kern="1200" dirty="0"/>
        </a:p>
      </dsp:txBody>
      <dsp:txXfrm>
        <a:off x="380674" y="1197778"/>
        <a:ext cx="2820050" cy="724338"/>
      </dsp:txXfrm>
    </dsp:sp>
    <dsp:sp modelId="{464A2C2C-D1E7-45C9-8D46-464DA4C37DE7}">
      <dsp:nvSpPr>
        <dsp:cNvPr id="0" name=""/>
        <dsp:cNvSpPr/>
      </dsp:nvSpPr>
      <dsp:spPr>
        <a:xfrm>
          <a:off x="358139" y="2063022"/>
          <a:ext cx="2865120" cy="769408"/>
        </a:xfrm>
        <a:prstGeom prst="roundRect">
          <a:avLst>
            <a:gd name="adj" fmla="val 10000"/>
          </a:avLst>
        </a:prstGeom>
        <a:solidFill>
          <a:schemeClr val="accent3">
            <a:hueOff val="5625133"/>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Meeting Place</a:t>
          </a:r>
          <a:endParaRPr lang="en-US" sz="2300" kern="1200" dirty="0"/>
        </a:p>
      </dsp:txBody>
      <dsp:txXfrm>
        <a:off x="380674" y="2085557"/>
        <a:ext cx="2820050" cy="724338"/>
      </dsp:txXfrm>
    </dsp:sp>
    <dsp:sp modelId="{94FA14E6-3A53-4BC2-8608-D6E8A0EB1DCC}">
      <dsp:nvSpPr>
        <dsp:cNvPr id="0" name=""/>
        <dsp:cNvSpPr/>
      </dsp:nvSpPr>
      <dsp:spPr>
        <a:xfrm>
          <a:off x="358139" y="2950801"/>
          <a:ext cx="2865120" cy="769408"/>
        </a:xfrm>
        <a:prstGeom prst="roundRect">
          <a:avLst>
            <a:gd name="adj" fmla="val 10000"/>
          </a:avLst>
        </a:prstGeom>
        <a:solidFill>
          <a:schemeClr val="accent3">
            <a:hueOff val="11250266"/>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Emotional Recovery</a:t>
          </a:r>
          <a:endParaRPr lang="en-US" sz="2300" kern="1200" dirty="0"/>
        </a:p>
      </dsp:txBody>
      <dsp:txXfrm>
        <a:off x="380674" y="2973336"/>
        <a:ext cx="2820050" cy="7243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BA5AE-254C-425F-8513-E45E27D95D22}">
      <dsp:nvSpPr>
        <dsp:cNvPr id="0" name=""/>
        <dsp:cNvSpPr/>
      </dsp:nvSpPr>
      <dsp:spPr>
        <a:xfrm>
          <a:off x="0" y="0"/>
          <a:ext cx="3581400" cy="39163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Physical</a:t>
          </a:r>
          <a:endParaRPr lang="en-US" sz="5400" kern="1200" dirty="0"/>
        </a:p>
      </dsp:txBody>
      <dsp:txXfrm>
        <a:off x="0" y="0"/>
        <a:ext cx="3581400" cy="1174908"/>
      </dsp:txXfrm>
    </dsp:sp>
    <dsp:sp modelId="{A8A8A49F-1EC6-4E39-884A-1C076EDFE026}">
      <dsp:nvSpPr>
        <dsp:cNvPr id="0" name=""/>
        <dsp:cNvSpPr/>
      </dsp:nvSpPr>
      <dsp:spPr>
        <a:xfrm>
          <a:off x="358139" y="1175243"/>
          <a:ext cx="2865120" cy="769408"/>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Shelter &amp; Warmth</a:t>
          </a:r>
          <a:endParaRPr lang="en-US" sz="2300" kern="1200" dirty="0"/>
        </a:p>
      </dsp:txBody>
      <dsp:txXfrm>
        <a:off x="380674" y="1197778"/>
        <a:ext cx="2820050" cy="724338"/>
      </dsp:txXfrm>
    </dsp:sp>
    <dsp:sp modelId="{64F0EFE9-32B7-44FA-81A0-4A27450379E5}">
      <dsp:nvSpPr>
        <dsp:cNvPr id="0" name=""/>
        <dsp:cNvSpPr/>
      </dsp:nvSpPr>
      <dsp:spPr>
        <a:xfrm>
          <a:off x="358139" y="2063022"/>
          <a:ext cx="2865120" cy="769408"/>
        </a:xfrm>
        <a:prstGeom prst="roundRect">
          <a:avLst>
            <a:gd name="adj" fmla="val 10000"/>
          </a:avLst>
        </a:prstGeom>
        <a:solidFill>
          <a:schemeClr val="accent2">
            <a:hueOff val="2340760"/>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Water &amp; Food</a:t>
          </a:r>
          <a:endParaRPr lang="en-US" sz="2300" kern="1200" dirty="0"/>
        </a:p>
      </dsp:txBody>
      <dsp:txXfrm>
        <a:off x="380674" y="2085557"/>
        <a:ext cx="2820050" cy="724338"/>
      </dsp:txXfrm>
    </dsp:sp>
    <dsp:sp modelId="{91D6B4C4-D6DA-4BB4-9FDA-F94BE2EFB235}">
      <dsp:nvSpPr>
        <dsp:cNvPr id="0" name=""/>
        <dsp:cNvSpPr/>
      </dsp:nvSpPr>
      <dsp:spPr>
        <a:xfrm>
          <a:off x="358139" y="2950801"/>
          <a:ext cx="2865120" cy="769408"/>
        </a:xfrm>
        <a:prstGeom prst="roundRect">
          <a:avLst>
            <a:gd name="adj" fmla="val 10000"/>
          </a:avLst>
        </a:prstGeom>
        <a:solidFill>
          <a:schemeClr val="accent2">
            <a:hueOff val="4681520"/>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Medical &amp; Sanitation</a:t>
          </a:r>
          <a:endParaRPr lang="en-US" sz="2300" kern="1200" dirty="0"/>
        </a:p>
      </dsp:txBody>
      <dsp:txXfrm>
        <a:off x="380674" y="2973336"/>
        <a:ext cx="2820050" cy="7243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E1FE4-4A5E-4924-8ABB-9270B2A72511}">
      <dsp:nvSpPr>
        <dsp:cNvPr id="0" name=""/>
        <dsp:cNvSpPr/>
      </dsp:nvSpPr>
      <dsp:spPr>
        <a:xfrm>
          <a:off x="0" y="364775"/>
          <a:ext cx="8291264"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33FBE9A-8CD7-4479-89B3-A0BB656C992F}">
      <dsp:nvSpPr>
        <dsp:cNvPr id="0" name=""/>
        <dsp:cNvSpPr/>
      </dsp:nvSpPr>
      <dsp:spPr>
        <a:xfrm>
          <a:off x="399179" y="143375"/>
          <a:ext cx="7883705" cy="44280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373" tIns="0" rIns="219373" bIns="0" numCol="1" spcCol="1270" anchor="ctr" anchorCtr="0">
          <a:noAutofit/>
        </a:bodyPr>
        <a:lstStyle/>
        <a:p>
          <a:pPr lvl="0" algn="l" defTabSz="1244600">
            <a:lnSpc>
              <a:spcPct val="90000"/>
            </a:lnSpc>
            <a:spcBef>
              <a:spcPct val="0"/>
            </a:spcBef>
            <a:spcAft>
              <a:spcPct val="35000"/>
            </a:spcAft>
          </a:pPr>
          <a:r>
            <a:rPr lang="en-US" sz="2800" b="1" kern="1200" dirty="0" smtClean="0"/>
            <a:t>Mass Notification Systems</a:t>
          </a:r>
          <a:endParaRPr lang="en-US" sz="2800" b="1" kern="1200" dirty="0"/>
        </a:p>
      </dsp:txBody>
      <dsp:txXfrm>
        <a:off x="420795" y="164991"/>
        <a:ext cx="7840473" cy="399568"/>
      </dsp:txXfrm>
    </dsp:sp>
    <dsp:sp modelId="{4C9575B5-648E-476D-9D56-FE10B109FB46}">
      <dsp:nvSpPr>
        <dsp:cNvPr id="0" name=""/>
        <dsp:cNvSpPr/>
      </dsp:nvSpPr>
      <dsp:spPr>
        <a:xfrm>
          <a:off x="0" y="1045175"/>
          <a:ext cx="8291264"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68D23E5-5F83-44FE-8F88-53609A6F97F1}">
      <dsp:nvSpPr>
        <dsp:cNvPr id="0" name=""/>
        <dsp:cNvSpPr/>
      </dsp:nvSpPr>
      <dsp:spPr>
        <a:xfrm>
          <a:off x="399179" y="823775"/>
          <a:ext cx="7883705" cy="442800"/>
        </a:xfrm>
        <a:prstGeom prst="roundRect">
          <a:avLst/>
        </a:prstGeom>
        <a:solidFill>
          <a:schemeClr val="accent3">
            <a:hueOff val="1875044"/>
            <a:satOff val="-2813"/>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373" tIns="0" rIns="219373" bIns="0" numCol="1" spcCol="1270" anchor="ctr" anchorCtr="0">
          <a:noAutofit/>
        </a:bodyPr>
        <a:lstStyle/>
        <a:p>
          <a:pPr lvl="0" algn="l" defTabSz="1244600">
            <a:lnSpc>
              <a:spcPct val="90000"/>
            </a:lnSpc>
            <a:spcBef>
              <a:spcPct val="0"/>
            </a:spcBef>
            <a:spcAft>
              <a:spcPct val="35000"/>
            </a:spcAft>
          </a:pPr>
          <a:r>
            <a:rPr lang="en-US" sz="2800" b="1" kern="1200" dirty="0" smtClean="0"/>
            <a:t>Prevention &amp; Mitigation Actions</a:t>
          </a:r>
          <a:endParaRPr lang="en-US" sz="2800" b="1" kern="1200" dirty="0"/>
        </a:p>
      </dsp:txBody>
      <dsp:txXfrm>
        <a:off x="420795" y="845391"/>
        <a:ext cx="7840473" cy="399568"/>
      </dsp:txXfrm>
    </dsp:sp>
    <dsp:sp modelId="{BF5D7307-DA32-43BE-AD1B-56237EDC34E3}">
      <dsp:nvSpPr>
        <dsp:cNvPr id="0" name=""/>
        <dsp:cNvSpPr/>
      </dsp:nvSpPr>
      <dsp:spPr>
        <a:xfrm>
          <a:off x="0" y="1725576"/>
          <a:ext cx="8291264"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C38FF2-D222-456D-A590-8EB3DEB7698A}">
      <dsp:nvSpPr>
        <dsp:cNvPr id="0" name=""/>
        <dsp:cNvSpPr/>
      </dsp:nvSpPr>
      <dsp:spPr>
        <a:xfrm>
          <a:off x="399179" y="1504175"/>
          <a:ext cx="7883705" cy="442800"/>
        </a:xfrm>
        <a:prstGeom prst="roundRect">
          <a:avLst/>
        </a:prstGeom>
        <a:solidFill>
          <a:schemeClr val="accent3">
            <a:hueOff val="3750089"/>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373" tIns="0" rIns="219373" bIns="0" numCol="1" spcCol="1270" anchor="ctr" anchorCtr="0">
          <a:noAutofit/>
        </a:bodyPr>
        <a:lstStyle/>
        <a:p>
          <a:pPr lvl="0" algn="l" defTabSz="1244600">
            <a:lnSpc>
              <a:spcPct val="90000"/>
            </a:lnSpc>
            <a:spcBef>
              <a:spcPct val="0"/>
            </a:spcBef>
            <a:spcAft>
              <a:spcPct val="35000"/>
            </a:spcAft>
          </a:pPr>
          <a:r>
            <a:rPr lang="en-US" sz="2800" b="1" kern="1200" dirty="0" smtClean="0"/>
            <a:t>Duck, Cover, Hold</a:t>
          </a:r>
          <a:endParaRPr lang="en-US" sz="2800" b="1" kern="1200" dirty="0"/>
        </a:p>
      </dsp:txBody>
      <dsp:txXfrm>
        <a:off x="420795" y="1525791"/>
        <a:ext cx="7840473" cy="399568"/>
      </dsp:txXfrm>
    </dsp:sp>
    <dsp:sp modelId="{BC145F7F-AF60-42E0-A378-9B800202BCD9}">
      <dsp:nvSpPr>
        <dsp:cNvPr id="0" name=""/>
        <dsp:cNvSpPr/>
      </dsp:nvSpPr>
      <dsp:spPr>
        <a:xfrm>
          <a:off x="0" y="2405976"/>
          <a:ext cx="8291264"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F4D50D4-CE61-4C96-8DDA-87E1D399569B}">
      <dsp:nvSpPr>
        <dsp:cNvPr id="0" name=""/>
        <dsp:cNvSpPr/>
      </dsp:nvSpPr>
      <dsp:spPr>
        <a:xfrm>
          <a:off x="399179" y="2184576"/>
          <a:ext cx="7883705" cy="442800"/>
        </a:xfrm>
        <a:prstGeom prst="roundRect">
          <a:avLst/>
        </a:prstGeom>
        <a:solidFill>
          <a:schemeClr val="accent3">
            <a:hueOff val="5625133"/>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373" tIns="0" rIns="219373" bIns="0" numCol="1" spcCol="1270" anchor="ctr" anchorCtr="0">
          <a:noAutofit/>
        </a:bodyPr>
        <a:lstStyle/>
        <a:p>
          <a:pPr lvl="0" algn="l" defTabSz="1244600">
            <a:lnSpc>
              <a:spcPct val="90000"/>
            </a:lnSpc>
            <a:spcBef>
              <a:spcPct val="0"/>
            </a:spcBef>
            <a:spcAft>
              <a:spcPct val="35000"/>
            </a:spcAft>
          </a:pPr>
          <a:r>
            <a:rPr lang="en-US" sz="2800" b="1" kern="1200" dirty="0" smtClean="0"/>
            <a:t>Practice Evacuation Routes</a:t>
          </a:r>
          <a:endParaRPr lang="en-US" sz="2800" b="1" kern="1200" dirty="0"/>
        </a:p>
      </dsp:txBody>
      <dsp:txXfrm>
        <a:off x="420795" y="2206192"/>
        <a:ext cx="7840473" cy="399568"/>
      </dsp:txXfrm>
    </dsp:sp>
    <dsp:sp modelId="{2F0F8A33-A9EA-4A26-8DB4-EAEE41642054}">
      <dsp:nvSpPr>
        <dsp:cNvPr id="0" name=""/>
        <dsp:cNvSpPr/>
      </dsp:nvSpPr>
      <dsp:spPr>
        <a:xfrm>
          <a:off x="0" y="3086376"/>
          <a:ext cx="8291264"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A482DBC-810F-40C3-9D9E-C03A0B7A423A}">
      <dsp:nvSpPr>
        <dsp:cNvPr id="0" name=""/>
        <dsp:cNvSpPr/>
      </dsp:nvSpPr>
      <dsp:spPr>
        <a:xfrm>
          <a:off x="399179" y="2864976"/>
          <a:ext cx="7883705" cy="442800"/>
        </a:xfrm>
        <a:prstGeom prst="roundRect">
          <a:avLst/>
        </a:prstGeom>
        <a:solidFill>
          <a:schemeClr val="accent3">
            <a:hueOff val="7500177"/>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373" tIns="0" rIns="219373" bIns="0" numCol="1" spcCol="1270" anchor="ctr" anchorCtr="0">
          <a:noAutofit/>
        </a:bodyPr>
        <a:lstStyle/>
        <a:p>
          <a:pPr lvl="0" algn="l" defTabSz="1244600">
            <a:lnSpc>
              <a:spcPct val="90000"/>
            </a:lnSpc>
            <a:spcBef>
              <a:spcPct val="0"/>
            </a:spcBef>
            <a:spcAft>
              <a:spcPct val="35000"/>
            </a:spcAft>
          </a:pPr>
          <a:r>
            <a:rPr lang="en-US" sz="2800" b="1" kern="1200" dirty="0" smtClean="0"/>
            <a:t>Communication Plan</a:t>
          </a:r>
          <a:endParaRPr lang="en-US" sz="2800" b="1" kern="1200" dirty="0"/>
        </a:p>
      </dsp:txBody>
      <dsp:txXfrm>
        <a:off x="420795" y="2886592"/>
        <a:ext cx="7840473" cy="399568"/>
      </dsp:txXfrm>
    </dsp:sp>
    <dsp:sp modelId="{A80446A3-6C5D-4DD5-98E7-24FE33C8CDBF}">
      <dsp:nvSpPr>
        <dsp:cNvPr id="0" name=""/>
        <dsp:cNvSpPr/>
      </dsp:nvSpPr>
      <dsp:spPr>
        <a:xfrm>
          <a:off x="0" y="3766776"/>
          <a:ext cx="8291264"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CCC284A-CAF5-4CE4-9F00-5FDCEB804F24}">
      <dsp:nvSpPr>
        <dsp:cNvPr id="0" name=""/>
        <dsp:cNvSpPr/>
      </dsp:nvSpPr>
      <dsp:spPr>
        <a:xfrm>
          <a:off x="399179" y="3545376"/>
          <a:ext cx="7883705" cy="442800"/>
        </a:xfrm>
        <a:prstGeom prst="roundRect">
          <a:avLst/>
        </a:prstGeom>
        <a:solidFill>
          <a:schemeClr val="accent3">
            <a:hueOff val="9375221"/>
            <a:satOff val="-14067"/>
            <a:lumOff val="-22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373" tIns="0" rIns="219373" bIns="0" numCol="1" spcCol="1270" anchor="ctr" anchorCtr="0">
          <a:noAutofit/>
        </a:bodyPr>
        <a:lstStyle/>
        <a:p>
          <a:pPr lvl="0" algn="l" defTabSz="1244600">
            <a:lnSpc>
              <a:spcPct val="90000"/>
            </a:lnSpc>
            <a:spcBef>
              <a:spcPct val="0"/>
            </a:spcBef>
            <a:spcAft>
              <a:spcPct val="35000"/>
            </a:spcAft>
          </a:pPr>
          <a:r>
            <a:rPr lang="en-US" sz="2800" b="1" kern="1200" dirty="0" smtClean="0"/>
            <a:t>Gather Supplies</a:t>
          </a:r>
          <a:endParaRPr lang="en-US" sz="2800" b="1" kern="1200" dirty="0"/>
        </a:p>
      </dsp:txBody>
      <dsp:txXfrm>
        <a:off x="420795" y="3566992"/>
        <a:ext cx="7840473" cy="399568"/>
      </dsp:txXfrm>
    </dsp:sp>
    <dsp:sp modelId="{708455E0-1C9A-44B0-873C-56B8237D466C}">
      <dsp:nvSpPr>
        <dsp:cNvPr id="0" name=""/>
        <dsp:cNvSpPr/>
      </dsp:nvSpPr>
      <dsp:spPr>
        <a:xfrm>
          <a:off x="0" y="4447176"/>
          <a:ext cx="8291264"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D72CACD-1743-4C9D-9072-27EA69A41617}">
      <dsp:nvSpPr>
        <dsp:cNvPr id="0" name=""/>
        <dsp:cNvSpPr/>
      </dsp:nvSpPr>
      <dsp:spPr>
        <a:xfrm>
          <a:off x="399179" y="4225776"/>
          <a:ext cx="7883705" cy="442800"/>
        </a:xfrm>
        <a:prstGeom prst="roundRect">
          <a:avLst/>
        </a:prstGeom>
        <a:solidFill>
          <a:schemeClr val="accent3">
            <a:hueOff val="11250266"/>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373" tIns="0" rIns="219373" bIns="0" numCol="1" spcCol="1270" anchor="ctr" anchorCtr="0">
          <a:noAutofit/>
        </a:bodyPr>
        <a:lstStyle/>
        <a:p>
          <a:pPr lvl="0" algn="l" defTabSz="1244600">
            <a:lnSpc>
              <a:spcPct val="90000"/>
            </a:lnSpc>
            <a:spcBef>
              <a:spcPct val="0"/>
            </a:spcBef>
            <a:spcAft>
              <a:spcPct val="35000"/>
            </a:spcAft>
          </a:pPr>
          <a:r>
            <a:rPr lang="en-US" sz="2800" b="1" kern="1200" dirty="0" smtClean="0"/>
            <a:t>Build Community Capacity</a:t>
          </a:r>
          <a:endParaRPr lang="en-US" sz="2800" b="1" kern="1200" dirty="0"/>
        </a:p>
      </dsp:txBody>
      <dsp:txXfrm>
        <a:off x="420795" y="4247392"/>
        <a:ext cx="7840473"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F24DC-4ACB-4A99-BE89-6FE9C5F3E5F6}">
      <dsp:nvSpPr>
        <dsp:cNvPr id="0" name=""/>
        <dsp:cNvSpPr/>
      </dsp:nvSpPr>
      <dsp:spPr>
        <a:xfrm rot="21300000">
          <a:off x="25254" y="1794666"/>
          <a:ext cx="8179091" cy="936629"/>
        </a:xfrm>
        <a:prstGeom prst="mathMinus">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2B8F4F95-FE92-4F17-8AAD-AA6D046C3C22}">
      <dsp:nvSpPr>
        <dsp:cNvPr id="0" name=""/>
        <dsp:cNvSpPr/>
      </dsp:nvSpPr>
      <dsp:spPr>
        <a:xfrm>
          <a:off x="987552" y="226298"/>
          <a:ext cx="2468880" cy="1810384"/>
        </a:xfrm>
        <a:prstGeom prst="downArrow">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C425763-4F3A-4A69-8DBE-B741B2E522AB}">
      <dsp:nvSpPr>
        <dsp:cNvPr id="0" name=""/>
        <dsp:cNvSpPr/>
      </dsp:nvSpPr>
      <dsp:spPr>
        <a:xfrm>
          <a:off x="3857667" y="81111"/>
          <a:ext cx="364151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Prevention</a:t>
          </a:r>
          <a:endParaRPr lang="en-US" sz="3600" b="1" kern="1200" dirty="0">
            <a:effectLst>
              <a:outerShdw blurRad="38100" dist="38100" dir="2700000" algn="tl">
                <a:srgbClr val="000000">
                  <a:alpha val="43137"/>
                </a:srgbClr>
              </a:outerShdw>
            </a:effectLst>
          </a:endParaRPr>
        </a:p>
        <a:p>
          <a:pPr marL="228600" lvl="1" indent="-228600" algn="l" defTabSz="1066800">
            <a:lnSpc>
              <a:spcPct val="90000"/>
            </a:lnSpc>
            <a:spcBef>
              <a:spcPct val="0"/>
            </a:spcBef>
            <a:spcAft>
              <a:spcPct val="15000"/>
            </a:spcAft>
            <a:buChar char="••"/>
          </a:pPr>
          <a:r>
            <a:rPr lang="en-US" sz="2400" b="0" kern="1200" dirty="0" smtClean="0">
              <a:effectLst/>
            </a:rPr>
            <a:t>Modify Your Environment</a:t>
          </a:r>
          <a:endParaRPr lang="en-US" sz="2400" b="0" kern="1200" dirty="0">
            <a:effectLst/>
          </a:endParaRPr>
        </a:p>
        <a:p>
          <a:pPr marL="285750" lvl="1" indent="-285750" algn="l" defTabSz="1600200">
            <a:lnSpc>
              <a:spcPct val="90000"/>
            </a:lnSpc>
            <a:spcBef>
              <a:spcPct val="0"/>
            </a:spcBef>
            <a:spcAft>
              <a:spcPct val="15000"/>
            </a:spcAft>
            <a:buChar char="••"/>
          </a:pPr>
          <a:endParaRPr lang="en-US" sz="3600" b="1" kern="1200" dirty="0">
            <a:effectLst>
              <a:outerShdw blurRad="38100" dist="38100" dir="2700000" algn="tl">
                <a:srgbClr val="000000">
                  <a:alpha val="43137"/>
                </a:srgbClr>
              </a:outerShdw>
            </a:effectLst>
          </a:endParaRPr>
        </a:p>
      </dsp:txBody>
      <dsp:txXfrm>
        <a:off x="3857667" y="81111"/>
        <a:ext cx="3641512" cy="1900904"/>
      </dsp:txXfrm>
    </dsp:sp>
    <dsp:sp modelId="{EE7BD138-8BF8-429B-B13C-404FDAEE64A2}">
      <dsp:nvSpPr>
        <dsp:cNvPr id="0" name=""/>
        <dsp:cNvSpPr/>
      </dsp:nvSpPr>
      <dsp:spPr>
        <a:xfrm>
          <a:off x="4773168" y="2489279"/>
          <a:ext cx="2468880" cy="1810384"/>
        </a:xfrm>
        <a:prstGeom prst="upArrow">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CB17711-663E-49FF-B91E-C4F4E20DCB5C}">
      <dsp:nvSpPr>
        <dsp:cNvPr id="0" name=""/>
        <dsp:cNvSpPr/>
      </dsp:nvSpPr>
      <dsp:spPr>
        <a:xfrm>
          <a:off x="990593" y="2625057"/>
          <a:ext cx="3121164"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Protection</a:t>
          </a:r>
          <a:endParaRPr lang="en-US" sz="3600" b="1" kern="1200" dirty="0">
            <a:effectLst>
              <a:outerShdw blurRad="38100" dist="38100" dir="2700000" algn="tl">
                <a:srgbClr val="000000">
                  <a:alpha val="43137"/>
                </a:srgbClr>
              </a:outerShdw>
            </a:effectLst>
          </a:endParaRPr>
        </a:p>
        <a:p>
          <a:pPr marL="228600" lvl="1" indent="-228600" algn="l" defTabSz="1066800">
            <a:lnSpc>
              <a:spcPct val="90000"/>
            </a:lnSpc>
            <a:spcBef>
              <a:spcPct val="0"/>
            </a:spcBef>
            <a:spcAft>
              <a:spcPct val="15000"/>
            </a:spcAft>
            <a:buChar char="••"/>
          </a:pPr>
          <a:r>
            <a:rPr lang="en-US" sz="2400" b="0" kern="1200" dirty="0" smtClean="0">
              <a:effectLst/>
            </a:rPr>
            <a:t>Modify Your Behavior</a:t>
          </a:r>
          <a:endParaRPr lang="en-US" sz="2400" b="0" kern="1200" dirty="0">
            <a:effectLst/>
          </a:endParaRPr>
        </a:p>
      </dsp:txBody>
      <dsp:txXfrm>
        <a:off x="990593" y="2625057"/>
        <a:ext cx="3121164" cy="1900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715C3-563D-4995-B059-BC3BF1111365}">
      <dsp:nvSpPr>
        <dsp:cNvPr id="0" name=""/>
        <dsp:cNvSpPr/>
      </dsp:nvSpPr>
      <dsp:spPr>
        <a:xfrm>
          <a:off x="38543" y="1393"/>
          <a:ext cx="2663689" cy="1988387"/>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070" tIns="156210" rIns="52070" bIns="52070" numCol="1" spcCol="1270" anchor="t" anchorCtr="0">
          <a:noAutofit/>
        </a:bodyPr>
        <a:lstStyle/>
        <a:p>
          <a:pPr marL="285750" lvl="1" indent="-285750" algn="l" defTabSz="1822450">
            <a:lnSpc>
              <a:spcPct val="90000"/>
            </a:lnSpc>
            <a:spcBef>
              <a:spcPct val="0"/>
            </a:spcBef>
            <a:spcAft>
              <a:spcPct val="15000"/>
            </a:spcAft>
            <a:buChar char="••"/>
          </a:pPr>
          <a:r>
            <a:rPr lang="en-US" sz="4100" kern="1200" dirty="0" smtClean="0">
              <a:solidFill>
                <a:srgbClr val="A40800"/>
              </a:solidFill>
              <a:latin typeface="Calibri Bold Italic" pitchFamily="80" charset="0"/>
              <a:ea typeface="MS PGothic" pitchFamily="34" charset="-128"/>
              <a:sym typeface="Calibri Bold Italic" pitchFamily="80" charset="0"/>
            </a:rPr>
            <a:t>DO NOT     </a:t>
          </a:r>
          <a:r>
            <a:rPr lang="en-US" sz="3500" kern="1200" dirty="0" smtClean="0">
              <a:solidFill>
                <a:schemeClr val="tx1"/>
              </a:solidFill>
              <a:latin typeface="Calibri Bold" pitchFamily="80" charset="0"/>
              <a:ea typeface="MS PGothic" pitchFamily="34" charset="-128"/>
              <a:sym typeface="Calibri Bold" pitchFamily="80" charset="0"/>
            </a:rPr>
            <a:t>get in a doorway!  </a:t>
          </a:r>
          <a:endParaRPr lang="en-US" sz="3500" kern="1200" dirty="0"/>
        </a:p>
      </dsp:txBody>
      <dsp:txXfrm>
        <a:off x="85133" y="47983"/>
        <a:ext cx="2570509" cy="1941797"/>
      </dsp:txXfrm>
    </dsp:sp>
    <dsp:sp modelId="{80875D65-1F38-4F48-AA3C-F9169C20AB75}">
      <dsp:nvSpPr>
        <dsp:cNvPr id="0" name=""/>
        <dsp:cNvSpPr/>
      </dsp:nvSpPr>
      <dsp:spPr>
        <a:xfrm>
          <a:off x="0" y="1981197"/>
          <a:ext cx="2663689" cy="855006"/>
        </a:xfrm>
        <a:prstGeom prst="rect">
          <a:avLst/>
        </a:prstGeom>
        <a:solidFill>
          <a:srgbClr val="7030A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b="1" kern="1200" dirty="0" smtClean="0"/>
            <a:t>Doorway</a:t>
          </a:r>
          <a:endParaRPr lang="en-US" sz="3200" b="1" kern="1200" dirty="0"/>
        </a:p>
      </dsp:txBody>
      <dsp:txXfrm>
        <a:off x="0" y="1981197"/>
        <a:ext cx="1875837" cy="855006"/>
      </dsp:txXfrm>
    </dsp:sp>
    <dsp:sp modelId="{75202B1E-4282-4039-859C-83C77F0CDAF9}">
      <dsp:nvSpPr>
        <dsp:cNvPr id="0" name=""/>
        <dsp:cNvSpPr/>
      </dsp:nvSpPr>
      <dsp:spPr>
        <a:xfrm flipH="1" flipV="1">
          <a:off x="1864642" y="2057916"/>
          <a:ext cx="802357" cy="757337"/>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51852-C8D5-4BE5-9E65-00DC42160DE9}">
      <dsp:nvSpPr>
        <dsp:cNvPr id="0" name=""/>
        <dsp:cNvSpPr/>
      </dsp:nvSpPr>
      <dsp:spPr>
        <a:xfrm>
          <a:off x="10868" y="2428"/>
          <a:ext cx="2663689" cy="1988387"/>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160020" rIns="53340" bIns="53340" numCol="1" spcCol="1270" anchor="t" anchorCtr="0">
          <a:noAutofit/>
        </a:bodyPr>
        <a:lstStyle/>
        <a:p>
          <a:pPr marL="285750" lvl="1" indent="-285750" algn="l" defTabSz="1866900">
            <a:lnSpc>
              <a:spcPct val="90000"/>
            </a:lnSpc>
            <a:spcBef>
              <a:spcPct val="0"/>
            </a:spcBef>
            <a:spcAft>
              <a:spcPct val="15000"/>
            </a:spcAft>
            <a:buChar char="••"/>
          </a:pPr>
          <a:r>
            <a:rPr lang="en-US" sz="4200" kern="1200" dirty="0" smtClean="0">
              <a:solidFill>
                <a:srgbClr val="A40800"/>
              </a:solidFill>
              <a:latin typeface="Calibri Bold Italic" pitchFamily="80" charset="0"/>
              <a:ea typeface="MS PGothic" pitchFamily="34" charset="-128"/>
              <a:sym typeface="Calibri Bold Italic" pitchFamily="80" charset="0"/>
            </a:rPr>
            <a:t>DO NOT</a:t>
          </a:r>
          <a:r>
            <a:rPr lang="en-US" sz="4200" kern="1200" dirty="0" smtClean="0">
              <a:solidFill>
                <a:schemeClr val="tx1"/>
              </a:solidFill>
              <a:latin typeface="Calibri Bold" pitchFamily="80" charset="0"/>
              <a:ea typeface="MS PGothic" pitchFamily="34" charset="-128"/>
              <a:sym typeface="Calibri Bold" pitchFamily="80" charset="0"/>
            </a:rPr>
            <a:t>    </a:t>
          </a:r>
          <a:r>
            <a:rPr lang="en-US" sz="3200" kern="1200" dirty="0" smtClean="0">
              <a:solidFill>
                <a:schemeClr val="tx1"/>
              </a:solidFill>
              <a:latin typeface="Calibri Bold" pitchFamily="80" charset="0"/>
              <a:ea typeface="MS PGothic" pitchFamily="34" charset="-128"/>
              <a:sym typeface="Calibri Bold" pitchFamily="80" charset="0"/>
            </a:rPr>
            <a:t>run out of the building!</a:t>
          </a:r>
          <a:endParaRPr lang="en-US" sz="3200" kern="1200" dirty="0"/>
        </a:p>
      </dsp:txBody>
      <dsp:txXfrm>
        <a:off x="57458" y="49018"/>
        <a:ext cx="2570509" cy="1941797"/>
      </dsp:txXfrm>
    </dsp:sp>
    <dsp:sp modelId="{31FED5E0-0628-4D49-968F-5B3B47DF61A7}">
      <dsp:nvSpPr>
        <dsp:cNvPr id="0" name=""/>
        <dsp:cNvSpPr/>
      </dsp:nvSpPr>
      <dsp:spPr>
        <a:xfrm>
          <a:off x="10868" y="1990816"/>
          <a:ext cx="2663689" cy="8550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0" tIns="0" rIns="50800" bIns="0" numCol="1" spcCol="1270" anchor="ctr" anchorCtr="0">
          <a:noAutofit/>
        </a:bodyPr>
        <a:lstStyle/>
        <a:p>
          <a:pPr lvl="0" algn="l" defTabSz="1778000">
            <a:lnSpc>
              <a:spcPct val="90000"/>
            </a:lnSpc>
            <a:spcBef>
              <a:spcPct val="0"/>
            </a:spcBef>
            <a:spcAft>
              <a:spcPct val="35000"/>
            </a:spcAft>
          </a:pPr>
          <a:r>
            <a:rPr lang="en-US" sz="4000" b="1" kern="1200" dirty="0" smtClean="0"/>
            <a:t>Run</a:t>
          </a:r>
          <a:endParaRPr lang="en-US" sz="4000" b="1" kern="1200" dirty="0"/>
        </a:p>
      </dsp:txBody>
      <dsp:txXfrm>
        <a:off x="10868" y="1990816"/>
        <a:ext cx="1875837" cy="855006"/>
      </dsp:txXfrm>
    </dsp:sp>
    <dsp:sp modelId="{017F2799-8130-4C32-A005-30C5F974A860}">
      <dsp:nvSpPr>
        <dsp:cNvPr id="0" name=""/>
        <dsp:cNvSpPr/>
      </dsp:nvSpPr>
      <dsp:spPr>
        <a:xfrm>
          <a:off x="1645493" y="2095096"/>
          <a:ext cx="913058" cy="753198"/>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3015D-E30C-4D92-A4B9-C220BD0BB1DE}">
      <dsp:nvSpPr>
        <dsp:cNvPr id="0" name=""/>
        <dsp:cNvSpPr/>
      </dsp:nvSpPr>
      <dsp:spPr>
        <a:xfrm>
          <a:off x="1896" y="624828"/>
          <a:ext cx="2653253" cy="198059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070" tIns="156210" rIns="52070" bIns="52070" numCol="1" spcCol="1270" anchor="t" anchorCtr="0">
          <a:noAutofit/>
        </a:bodyPr>
        <a:lstStyle/>
        <a:p>
          <a:pPr marL="285750" lvl="1" indent="-285750" algn="l" defTabSz="1822450">
            <a:lnSpc>
              <a:spcPct val="90000"/>
            </a:lnSpc>
            <a:spcBef>
              <a:spcPct val="0"/>
            </a:spcBef>
            <a:spcAft>
              <a:spcPct val="15000"/>
            </a:spcAft>
            <a:buChar char="••"/>
          </a:pPr>
          <a:r>
            <a:rPr lang="en-US" sz="4100" kern="1200" dirty="0" smtClean="0">
              <a:solidFill>
                <a:srgbClr val="A40800"/>
              </a:solidFill>
              <a:latin typeface="Calibri Bold Italic" pitchFamily="80" charset="0"/>
              <a:ea typeface="MS PGothic" pitchFamily="34" charset="-128"/>
              <a:sym typeface="Calibri Bold Italic" pitchFamily="80" charset="0"/>
            </a:rPr>
            <a:t>DO NOT</a:t>
          </a:r>
          <a:r>
            <a:rPr lang="en-US" sz="4100" kern="1200" dirty="0" smtClean="0">
              <a:solidFill>
                <a:schemeClr val="tx1"/>
              </a:solidFill>
              <a:latin typeface="Calibri Bold" pitchFamily="80" charset="0"/>
              <a:ea typeface="MS PGothic" pitchFamily="34" charset="-128"/>
              <a:sym typeface="Calibri Bold" pitchFamily="80" charset="0"/>
            </a:rPr>
            <a:t> </a:t>
          </a:r>
          <a:r>
            <a:rPr lang="en-US" sz="2800" kern="1200" dirty="0" smtClean="0">
              <a:solidFill>
                <a:schemeClr val="tx1"/>
              </a:solidFill>
              <a:latin typeface="Calibri Bold" pitchFamily="80" charset="0"/>
              <a:ea typeface="MS PGothic" pitchFamily="34" charset="-128"/>
              <a:sym typeface="Calibri Bold" pitchFamily="80" charset="0"/>
            </a:rPr>
            <a:t>believe the </a:t>
          </a:r>
          <a:r>
            <a:rPr lang="en-US" altLang="ja-JP" sz="2800" kern="1200" dirty="0" smtClean="0">
              <a:solidFill>
                <a:schemeClr val="tx1"/>
              </a:solidFill>
              <a:latin typeface="Calibri Bold" pitchFamily="80" charset="0"/>
              <a:sym typeface="Calibri Bold" pitchFamily="80" charset="0"/>
            </a:rPr>
            <a:t>triangle of life!</a:t>
          </a:r>
          <a:endParaRPr lang="en-US" sz="2800" kern="1200" dirty="0"/>
        </a:p>
      </dsp:txBody>
      <dsp:txXfrm>
        <a:off x="48304" y="671236"/>
        <a:ext cx="2560437" cy="1934190"/>
      </dsp:txXfrm>
    </dsp:sp>
    <dsp:sp modelId="{89310768-CEFC-4153-997E-BEEEE559ECDB}">
      <dsp:nvSpPr>
        <dsp:cNvPr id="0" name=""/>
        <dsp:cNvSpPr/>
      </dsp:nvSpPr>
      <dsp:spPr>
        <a:xfrm>
          <a:off x="1896" y="2590803"/>
          <a:ext cx="2653253" cy="851657"/>
        </a:xfrm>
        <a:prstGeom prst="rect">
          <a:avLst/>
        </a:prstGeom>
        <a:solidFill>
          <a:srgbClr val="00B05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0" tIns="0" rIns="38100" bIns="0" numCol="1" spcCol="1270" anchor="ctr" anchorCtr="0">
          <a:noAutofit/>
        </a:bodyPr>
        <a:lstStyle/>
        <a:p>
          <a:pPr lvl="0" algn="l" defTabSz="1333500">
            <a:lnSpc>
              <a:spcPct val="90000"/>
            </a:lnSpc>
            <a:spcBef>
              <a:spcPct val="0"/>
            </a:spcBef>
            <a:spcAft>
              <a:spcPct val="35000"/>
            </a:spcAft>
          </a:pPr>
          <a:r>
            <a:rPr lang="en-US" sz="3000" b="1" kern="1200" dirty="0" smtClean="0"/>
            <a:t>Triangle    of Life</a:t>
          </a:r>
          <a:endParaRPr lang="en-US" sz="3000" b="1" kern="1200" dirty="0"/>
        </a:p>
      </dsp:txBody>
      <dsp:txXfrm>
        <a:off x="1896" y="2590803"/>
        <a:ext cx="1868488" cy="851657"/>
      </dsp:txXfrm>
    </dsp:sp>
    <dsp:sp modelId="{0BB8B487-6AE4-45B3-9CAA-65B56FE34A1E}">
      <dsp:nvSpPr>
        <dsp:cNvPr id="0" name=""/>
        <dsp:cNvSpPr/>
      </dsp:nvSpPr>
      <dsp:spPr>
        <a:xfrm flipH="1" flipV="1">
          <a:off x="1678597" y="2689750"/>
          <a:ext cx="967883" cy="722295"/>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5330F-66C8-4EDC-AECD-ED2D827873AC}">
      <dsp:nvSpPr>
        <dsp:cNvPr id="0" name=""/>
        <dsp:cNvSpPr/>
      </dsp:nvSpPr>
      <dsp:spPr>
        <a:xfrm>
          <a:off x="1009650" y="243680"/>
          <a:ext cx="2019300" cy="20193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Buildings Collapse</a:t>
          </a:r>
          <a:endParaRPr lang="en-US" sz="1600" kern="1200" dirty="0"/>
        </a:p>
      </dsp:txBody>
      <dsp:txXfrm>
        <a:off x="1514475" y="1253330"/>
        <a:ext cx="1009650" cy="1009650"/>
      </dsp:txXfrm>
    </dsp:sp>
    <dsp:sp modelId="{4955A2E5-4783-4145-BE8A-61047CAC6A7F}">
      <dsp:nvSpPr>
        <dsp:cNvPr id="0" name=""/>
        <dsp:cNvSpPr/>
      </dsp:nvSpPr>
      <dsp:spPr>
        <a:xfrm>
          <a:off x="0" y="2262981"/>
          <a:ext cx="2019300" cy="2019300"/>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Anticipate</a:t>
          </a:r>
        </a:p>
        <a:p>
          <a:pPr lvl="0" algn="ctr" defTabSz="711200">
            <a:lnSpc>
              <a:spcPct val="90000"/>
            </a:lnSpc>
            <a:spcBef>
              <a:spcPct val="0"/>
            </a:spcBef>
            <a:spcAft>
              <a:spcPct val="35000"/>
            </a:spcAft>
          </a:pPr>
          <a:r>
            <a:rPr lang="en-US" sz="1600" kern="1200" dirty="0" smtClean="0"/>
            <a:t>Safe Voids</a:t>
          </a:r>
          <a:endParaRPr lang="en-US" sz="1600" kern="1200" dirty="0"/>
        </a:p>
      </dsp:txBody>
      <dsp:txXfrm>
        <a:off x="504825" y="3272631"/>
        <a:ext cx="1009650" cy="1009650"/>
      </dsp:txXfrm>
    </dsp:sp>
    <dsp:sp modelId="{C1628FEB-E737-4643-9053-0765CA6D102A}">
      <dsp:nvSpPr>
        <dsp:cNvPr id="0" name=""/>
        <dsp:cNvSpPr/>
      </dsp:nvSpPr>
      <dsp:spPr>
        <a:xfrm rot="10800000">
          <a:off x="1009650" y="2262981"/>
          <a:ext cx="2019300" cy="2019300"/>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You can Move</a:t>
          </a:r>
          <a:endParaRPr lang="en-US" sz="1600" kern="1200" dirty="0"/>
        </a:p>
      </dsp:txBody>
      <dsp:txXfrm rot="10800000">
        <a:off x="1514475" y="2262981"/>
        <a:ext cx="1009650" cy="1009650"/>
      </dsp:txXfrm>
    </dsp:sp>
    <dsp:sp modelId="{3A8E6F5B-8BB3-43B0-8FFB-60737FCFF59C}">
      <dsp:nvSpPr>
        <dsp:cNvPr id="0" name=""/>
        <dsp:cNvSpPr/>
      </dsp:nvSpPr>
      <dsp:spPr>
        <a:xfrm>
          <a:off x="2019300" y="2262981"/>
          <a:ext cx="2019300" cy="20193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Furniture Crushed</a:t>
          </a:r>
          <a:endParaRPr lang="en-US" sz="1600" kern="1200" dirty="0"/>
        </a:p>
      </dsp:txBody>
      <dsp:txXfrm>
        <a:off x="2524125" y="3272631"/>
        <a:ext cx="1009650" cy="10096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7B712-BA43-47B8-A436-3A70DC7973CA}">
      <dsp:nvSpPr>
        <dsp:cNvPr id="0" name=""/>
        <dsp:cNvSpPr/>
      </dsp:nvSpPr>
      <dsp:spPr>
        <a:xfrm>
          <a:off x="685799" y="629848"/>
          <a:ext cx="2743200" cy="2397902"/>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Glass</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Dust</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Fire</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Darkness</a:t>
          </a:r>
          <a:endParaRPr lang="en-US" sz="1600" b="1" kern="1200" dirty="0"/>
        </a:p>
      </dsp:txBody>
      <dsp:txXfrm>
        <a:off x="1371599" y="989533"/>
        <a:ext cx="1337310" cy="1678532"/>
      </dsp:txXfrm>
    </dsp:sp>
    <dsp:sp modelId="{10F54082-38F3-49F6-9A84-5F6BC74428F7}">
      <dsp:nvSpPr>
        <dsp:cNvPr id="0" name=""/>
        <dsp:cNvSpPr/>
      </dsp:nvSpPr>
      <dsp:spPr>
        <a:xfrm>
          <a:off x="0" y="1142999"/>
          <a:ext cx="1362177" cy="13716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Assess</a:t>
          </a:r>
          <a:endParaRPr lang="en-US" sz="1800" b="1" kern="1200" dirty="0"/>
        </a:p>
      </dsp:txBody>
      <dsp:txXfrm>
        <a:off x="199486" y="1343865"/>
        <a:ext cx="963205" cy="9698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FD70B-1867-40F8-A4F4-2F301B36DCD2}">
      <dsp:nvSpPr>
        <dsp:cNvPr id="0" name=""/>
        <dsp:cNvSpPr/>
      </dsp:nvSpPr>
      <dsp:spPr>
        <a:xfrm>
          <a:off x="746759" y="523275"/>
          <a:ext cx="2987040" cy="2611048"/>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Gloves</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Mask</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Flashlight</a:t>
          </a:r>
          <a:endParaRPr lang="en-US" sz="1600" b="1" kern="1200" dirty="0"/>
        </a:p>
      </dsp:txBody>
      <dsp:txXfrm>
        <a:off x="1493519" y="914932"/>
        <a:ext cx="1456182" cy="1827734"/>
      </dsp:txXfrm>
    </dsp:sp>
    <dsp:sp modelId="{C5821F74-75B0-4473-B028-97E8E9760CF2}">
      <dsp:nvSpPr>
        <dsp:cNvPr id="0" name=""/>
        <dsp:cNvSpPr/>
      </dsp:nvSpPr>
      <dsp:spPr>
        <a:xfrm>
          <a:off x="0" y="1082039"/>
          <a:ext cx="1333608" cy="149352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Protect</a:t>
          </a:r>
          <a:endParaRPr lang="en-US" sz="1800" b="1" kern="1200" dirty="0"/>
        </a:p>
      </dsp:txBody>
      <dsp:txXfrm>
        <a:off x="195302" y="1300760"/>
        <a:ext cx="943004" cy="10560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524F8-FD9B-4665-A203-690025A3E524}">
      <dsp:nvSpPr>
        <dsp:cNvPr id="0" name=""/>
        <dsp:cNvSpPr/>
      </dsp:nvSpPr>
      <dsp:spPr>
        <a:xfrm>
          <a:off x="732591" y="284467"/>
          <a:ext cx="2923222" cy="2555264"/>
        </a:xfrm>
        <a:prstGeom prst="rightArrow">
          <a:avLst>
            <a:gd name="adj1" fmla="val 70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Obstacles</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Routes</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Assistance</a:t>
          </a:r>
          <a:endParaRPr lang="en-US" sz="1500" b="1" kern="1200" dirty="0"/>
        </a:p>
      </dsp:txBody>
      <dsp:txXfrm>
        <a:off x="1463397" y="667757"/>
        <a:ext cx="1425070" cy="1788684"/>
      </dsp:txXfrm>
    </dsp:sp>
    <dsp:sp modelId="{64876DBF-92F7-4A8A-8F97-ADDBF4FC46C0}">
      <dsp:nvSpPr>
        <dsp:cNvPr id="0" name=""/>
        <dsp:cNvSpPr/>
      </dsp:nvSpPr>
      <dsp:spPr>
        <a:xfrm>
          <a:off x="0" y="831294"/>
          <a:ext cx="1312395" cy="146161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Evacuate</a:t>
          </a:r>
          <a:endParaRPr lang="en-US" sz="1800" b="1" kern="1200" dirty="0"/>
        </a:p>
      </dsp:txBody>
      <dsp:txXfrm>
        <a:off x="192196" y="1045342"/>
        <a:ext cx="928003" cy="10335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32" tIns="48317" rIns="96632" bIns="48317"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32" tIns="48317" rIns="96632" bIns="48317" rtlCol="0"/>
          <a:lstStyle>
            <a:lvl1pPr algn="r" fontAlgn="auto">
              <a:spcBef>
                <a:spcPts val="0"/>
              </a:spcBef>
              <a:spcAft>
                <a:spcPts val="0"/>
              </a:spcAft>
              <a:defRPr sz="1300" smtClean="0">
                <a:latin typeface="+mn-lt"/>
                <a:ea typeface="+mn-ea"/>
                <a:cs typeface="+mn-cs"/>
              </a:defRPr>
            </a:lvl1pPr>
          </a:lstStyle>
          <a:p>
            <a:pPr>
              <a:defRPr/>
            </a:pPr>
            <a:fld id="{B8C30AF7-BD47-49C0-87C6-4264802F12BD}" type="datetimeFigureOut">
              <a:rPr lang="en-US"/>
              <a:pPr>
                <a:defRPr/>
              </a:pPr>
              <a:t>5/14/14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32" tIns="48317" rIns="96632" bIns="48317"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32" tIns="48317" rIns="96632" bIns="48317" rtlCol="0" anchor="b"/>
          <a:lstStyle>
            <a:lvl1pPr algn="r" fontAlgn="auto">
              <a:spcBef>
                <a:spcPts val="0"/>
              </a:spcBef>
              <a:spcAft>
                <a:spcPts val="0"/>
              </a:spcAft>
              <a:defRPr sz="1300" smtClean="0">
                <a:latin typeface="+mn-lt"/>
                <a:ea typeface="+mn-ea"/>
                <a:cs typeface="+mn-cs"/>
              </a:defRPr>
            </a:lvl1pPr>
          </a:lstStyle>
          <a:p>
            <a:pPr>
              <a:defRPr/>
            </a:pPr>
            <a:fld id="{6C100320-E76F-44F2-B7D3-A450DE7A44DD}" type="slidenum">
              <a:rPr lang="en-US"/>
              <a:pPr>
                <a:defRPr/>
              </a:pPr>
              <a:t>‹#›</a:t>
            </a:fld>
            <a:endParaRPr lang="en-US"/>
          </a:p>
        </p:txBody>
      </p:sp>
    </p:spTree>
    <p:extLst>
      <p:ext uri="{BB962C8B-B14F-4D97-AF65-F5344CB8AC3E}">
        <p14:creationId xmlns:p14="http://schemas.microsoft.com/office/powerpoint/2010/main" val="16065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3776" tIns="46888" rIns="93776" bIns="4688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3776" tIns="46888" rIns="93776" bIns="46888" rtlCol="0"/>
          <a:lstStyle>
            <a:lvl1pPr algn="r" fontAlgn="auto">
              <a:spcBef>
                <a:spcPts val="0"/>
              </a:spcBef>
              <a:spcAft>
                <a:spcPts val="0"/>
              </a:spcAft>
              <a:defRPr sz="1200" smtClean="0">
                <a:latin typeface="+mn-lt"/>
                <a:ea typeface="+mn-ea"/>
                <a:cs typeface="+mn-cs"/>
              </a:defRPr>
            </a:lvl1pPr>
          </a:lstStyle>
          <a:p>
            <a:pPr>
              <a:defRPr/>
            </a:pPr>
            <a:fld id="{EE792B1A-EAE1-4EFB-A657-E02D4A9FEE6D}" type="datetimeFigureOut">
              <a:rPr lang="en-US"/>
              <a:pPr>
                <a:defRPr/>
              </a:pPr>
              <a:t>5/14/14</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3776" tIns="46888" rIns="93776" bIns="46888" rtlCol="0" anchor="ctr"/>
          <a:lstStyle/>
          <a:p>
            <a:pPr lvl="0"/>
            <a:endParaRPr lang="en-US" noProof="0"/>
          </a:p>
        </p:txBody>
      </p:sp>
      <p:sp>
        <p:nvSpPr>
          <p:cNvPr id="5" name="Notes Placeholder 4"/>
          <p:cNvSpPr>
            <a:spLocks noGrp="1"/>
          </p:cNvSpPr>
          <p:nvPr>
            <p:ph type="body" sz="quarter" idx="3"/>
          </p:nvPr>
        </p:nvSpPr>
        <p:spPr>
          <a:xfrm>
            <a:off x="730250" y="4560888"/>
            <a:ext cx="5854700" cy="4319587"/>
          </a:xfrm>
          <a:prstGeom prst="rect">
            <a:avLst/>
          </a:prstGeom>
        </p:spPr>
        <p:txBody>
          <a:bodyPr vert="horz" lIns="93776" tIns="46888" rIns="93776" bIns="468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3776" tIns="46888" rIns="93776" bIns="4688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3776" tIns="46888" rIns="93776" bIns="46888" rtlCol="0" anchor="b"/>
          <a:lstStyle>
            <a:lvl1pPr algn="r" fontAlgn="auto">
              <a:spcBef>
                <a:spcPts val="0"/>
              </a:spcBef>
              <a:spcAft>
                <a:spcPts val="0"/>
              </a:spcAft>
              <a:defRPr sz="1200" smtClean="0">
                <a:latin typeface="+mn-lt"/>
                <a:ea typeface="+mn-ea"/>
                <a:cs typeface="+mn-cs"/>
              </a:defRPr>
            </a:lvl1pPr>
          </a:lstStyle>
          <a:p>
            <a:pPr>
              <a:defRPr/>
            </a:pPr>
            <a:fld id="{C2AD1AF5-6F6B-4F2C-AC9B-8020E127B172}" type="slidenum">
              <a:rPr lang="en-US"/>
              <a:pPr>
                <a:defRPr/>
              </a:pPr>
              <a:t>‹#›</a:t>
            </a:fld>
            <a:endParaRPr lang="en-US"/>
          </a:p>
        </p:txBody>
      </p:sp>
    </p:spTree>
    <p:extLst>
      <p:ext uri="{BB962C8B-B14F-4D97-AF65-F5344CB8AC3E}">
        <p14:creationId xmlns:p14="http://schemas.microsoft.com/office/powerpoint/2010/main" val="170702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 Id="rId3" Type="http://schemas.openxmlformats.org/officeDocument/2006/relationships/hyperlink" Target="http://wcatwc.arh.noaa.gov/"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33363" indent="-233363">
              <a:spcBef>
                <a:spcPct val="0"/>
              </a:spcBef>
            </a:pPr>
            <a:r>
              <a:rPr lang="en-US" dirty="0" smtClean="0"/>
              <a:t>Now let’s switch gears and talk about the big threat…the Local Event…which is a 1-2-3 Punch!  It really is three distinct events… with a fourth which is the recovery/rebuild phase.</a:t>
            </a:r>
          </a:p>
          <a:p>
            <a:pPr marL="233363" indent="-233363">
              <a:spcBef>
                <a:spcPct val="0"/>
              </a:spcBef>
            </a:pPr>
            <a:endParaRPr lang="en-US" dirty="0" smtClean="0"/>
          </a:p>
          <a:p>
            <a:pPr marL="233363" indent="-233363">
              <a:spcBef>
                <a:spcPct val="0"/>
              </a:spcBef>
            </a:pPr>
            <a:r>
              <a:rPr lang="en-US" dirty="0" smtClean="0"/>
              <a:t>In this section we will:</a:t>
            </a:r>
          </a:p>
          <a:p>
            <a:pPr marL="233363" indent="-233363">
              <a:spcBef>
                <a:spcPct val="0"/>
              </a:spcBef>
            </a:pPr>
            <a:r>
              <a:rPr lang="en-US" dirty="0" smtClean="0"/>
              <a:t>Understand the practical implications of a Local Earthquake &amp; Tsunami</a:t>
            </a:r>
          </a:p>
          <a:p>
            <a:pPr marL="233363" indent="-233363">
              <a:spcBef>
                <a:spcPct val="0"/>
              </a:spcBef>
            </a:pPr>
            <a:r>
              <a:rPr lang="en-US" dirty="0" smtClean="0"/>
              <a:t>Learn how to:</a:t>
            </a:r>
          </a:p>
          <a:p>
            <a:pPr marL="703263" lvl="1" indent="-233363">
              <a:spcBef>
                <a:spcPct val="0"/>
              </a:spcBef>
              <a:buFontTx/>
              <a:buChar char="•"/>
            </a:pPr>
            <a:r>
              <a:rPr lang="en-US" dirty="0" smtClean="0"/>
              <a:t>Survive a Cascadia earthquake with no/minimal Injuries</a:t>
            </a:r>
          </a:p>
          <a:p>
            <a:pPr marL="703263" lvl="1" indent="-233363">
              <a:spcBef>
                <a:spcPct val="0"/>
              </a:spcBef>
              <a:buFontTx/>
              <a:buChar char="•"/>
            </a:pPr>
            <a:r>
              <a:rPr lang="en-US" dirty="0" smtClean="0"/>
              <a:t>    Escape a Local Tsunami</a:t>
            </a:r>
          </a:p>
          <a:p>
            <a:pPr marL="703263" lvl="1" indent="-233363">
              <a:spcBef>
                <a:spcPct val="0"/>
              </a:spcBef>
              <a:buFontTx/>
              <a:buChar char="•"/>
            </a:pPr>
            <a:r>
              <a:rPr lang="en-US" dirty="0" smtClean="0"/>
              <a:t>    Prepare to live the Island Life</a:t>
            </a:r>
          </a:p>
          <a:p>
            <a:pPr marL="703263" lvl="1" indent="-233363">
              <a:spcBef>
                <a:spcPct val="0"/>
              </a:spcBef>
              <a:buFontTx/>
              <a:buChar char="•"/>
            </a:pPr>
            <a:endParaRPr lang="en-US" dirty="0" smtClean="0"/>
          </a:p>
          <a:p>
            <a:pPr marL="233363" indent="-233363">
              <a:spcBef>
                <a:spcPct val="0"/>
              </a:spcBef>
            </a:pPr>
            <a:r>
              <a:rPr lang="en-US" dirty="0" smtClean="0"/>
              <a:t>Extended Thinking: Resilience, Recover, Rebuild…</a:t>
            </a:r>
          </a:p>
          <a:p>
            <a:pPr marL="233363" indent="-233363">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02D659-A99E-41B0-A0CA-386837EFA76B}" type="slidenum">
              <a:rPr lang="en-US">
                <a:ea typeface="ＭＳ Ｐゴシック" pitchFamily="-123" charset="-128"/>
                <a:cs typeface="ＭＳ Ｐゴシック" pitchFamily="-123" charset="-128"/>
              </a:rPr>
              <a:pPr fontAlgn="base">
                <a:spcBef>
                  <a:spcPct val="0"/>
                </a:spcBef>
                <a:spcAft>
                  <a:spcPct val="0"/>
                </a:spcAft>
              </a:pPr>
              <a:t>3</a:t>
            </a:fld>
            <a:endParaRPr lang="en-US">
              <a:ea typeface="ＭＳ Ｐゴシック" pitchFamily="-123" charset="-128"/>
              <a:cs typeface="ＭＳ Ｐゴシック" pitchFamily="-12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B8A14D-CE85-4A6A-B35A-69EFA5A04595}" type="slidenum">
              <a:rPr lang="en-US">
                <a:ea typeface="ＭＳ Ｐゴシック" pitchFamily="-123" charset="-128"/>
                <a:cs typeface="ＭＳ Ｐゴシック" pitchFamily="-123" charset="-128"/>
              </a:rPr>
              <a:pPr fontAlgn="base">
                <a:spcBef>
                  <a:spcPct val="0"/>
                </a:spcBef>
                <a:spcAft>
                  <a:spcPct val="0"/>
                </a:spcAft>
              </a:pPr>
              <a:t>14</a:t>
            </a:fld>
            <a:endParaRPr lang="en-US">
              <a:ea typeface="ＭＳ Ｐゴシック" pitchFamily="-123" charset="-128"/>
              <a:cs typeface="ＭＳ Ｐゴシック" pitchFamily="-12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37900" fontAlgn="auto">
              <a:spcBef>
                <a:spcPts val="0"/>
              </a:spcBef>
              <a:spcAft>
                <a:spcPts val="0"/>
              </a:spcAft>
              <a:defRPr/>
            </a:pPr>
            <a:r>
              <a:rPr lang="en-US" dirty="0" smtClean="0">
                <a:ea typeface="+mn-ea"/>
                <a:cs typeface="+mn-cs"/>
              </a:rPr>
              <a:t>Let’s start with practical, inexpensive things you can do to survive the earthquake with little or no injuries.</a:t>
            </a:r>
          </a:p>
          <a:p>
            <a:pPr defTabSz="937900" fontAlgn="auto">
              <a:spcBef>
                <a:spcPts val="0"/>
              </a:spcBef>
              <a:spcAft>
                <a:spcPts val="0"/>
              </a:spcAft>
              <a:defRPr/>
            </a:pPr>
            <a:endParaRPr lang="en-US" dirty="0" smtClean="0">
              <a:ea typeface="+mn-ea"/>
              <a:cs typeface="+mn-cs"/>
            </a:endParaRPr>
          </a:p>
          <a:p>
            <a:pPr defTabSz="937900" fontAlgn="auto">
              <a:spcBef>
                <a:spcPts val="0"/>
              </a:spcBef>
              <a:spcAft>
                <a:spcPts val="0"/>
              </a:spcAft>
              <a:defRPr/>
            </a:pPr>
            <a:r>
              <a:rPr lang="en-US" dirty="0" smtClean="0">
                <a:solidFill>
                  <a:srgbClr val="000000"/>
                </a:solidFill>
                <a:latin typeface="Arial" pitchFamily="34" charset="0"/>
                <a:ea typeface="+mn-ea"/>
                <a:cs typeface="Arial" pitchFamily="34" charset="0"/>
                <a:sym typeface="Arial" pitchFamily="34" charset="0"/>
              </a:rPr>
              <a:t>Earthquakes are very survivable if we take these basic precautions: </a:t>
            </a:r>
          </a:p>
          <a:p>
            <a:pPr defTabSz="937900" fontAlgn="auto">
              <a:spcBef>
                <a:spcPts val="0"/>
              </a:spcBef>
              <a:spcAft>
                <a:spcPts val="0"/>
              </a:spcAft>
              <a:defRPr/>
            </a:pPr>
            <a:endParaRPr lang="en-US" dirty="0" smtClean="0">
              <a:solidFill>
                <a:srgbClr val="000000"/>
              </a:solidFill>
              <a:latin typeface="Arial" pitchFamily="34" charset="0"/>
              <a:ea typeface="+mn-ea"/>
              <a:cs typeface="Arial" pitchFamily="34" charset="0"/>
              <a:sym typeface="Arial" pitchFamily="34" charset="0"/>
            </a:endParaRPr>
          </a:p>
          <a:p>
            <a:pPr marL="234475" indent="-234475" defTabSz="937900" fontAlgn="auto">
              <a:spcBef>
                <a:spcPts val="0"/>
              </a:spcBef>
              <a:spcAft>
                <a:spcPts val="0"/>
              </a:spcAft>
              <a:buFontTx/>
              <a:buAutoNum type="arabicPeriod"/>
              <a:defRPr/>
            </a:pPr>
            <a:r>
              <a:rPr lang="en-US" dirty="0" smtClean="0">
                <a:solidFill>
                  <a:srgbClr val="000000"/>
                </a:solidFill>
                <a:latin typeface="Arial" pitchFamily="34" charset="0"/>
                <a:ea typeface="+mn-ea"/>
                <a:cs typeface="Arial" pitchFamily="34" charset="0"/>
                <a:sym typeface="Arial" pitchFamily="34" charset="0"/>
              </a:rPr>
              <a:t>Prevention:  Change your environment to prevent injuries and damage (securing things, etc)</a:t>
            </a:r>
          </a:p>
          <a:p>
            <a:pPr marL="234475" indent="-234475" defTabSz="937900" fontAlgn="auto">
              <a:spcBef>
                <a:spcPts val="0"/>
              </a:spcBef>
              <a:spcAft>
                <a:spcPts val="0"/>
              </a:spcAft>
              <a:buFontTx/>
              <a:buAutoNum type="arabicPeriod"/>
              <a:defRPr/>
            </a:pPr>
            <a:r>
              <a:rPr lang="en-US" dirty="0" smtClean="0">
                <a:solidFill>
                  <a:srgbClr val="000000"/>
                </a:solidFill>
                <a:latin typeface="Arial" pitchFamily="34" charset="0"/>
                <a:ea typeface="+mn-ea"/>
                <a:cs typeface="Arial" pitchFamily="34" charset="0"/>
                <a:sym typeface="Arial" pitchFamily="34" charset="0"/>
              </a:rPr>
              <a:t>Protection: Change your behavior to protect yourself (duck, cover, hold &amp; protective gear)</a:t>
            </a:r>
          </a:p>
          <a:p>
            <a:pPr marL="234475" indent="-234475" defTabSz="937900" fontAlgn="auto">
              <a:spcBef>
                <a:spcPts val="0"/>
              </a:spcBef>
              <a:spcAft>
                <a:spcPts val="0"/>
              </a:spcAft>
              <a:buFontTx/>
              <a:buAutoNum type="arabicPeriod"/>
              <a:defRPr/>
            </a:pPr>
            <a:endParaRPr lang="en-US" dirty="0" smtClean="0">
              <a:solidFill>
                <a:srgbClr val="000000"/>
              </a:solidFill>
              <a:latin typeface="Arial" pitchFamily="34" charset="0"/>
              <a:ea typeface="+mn-ea"/>
              <a:cs typeface="Arial" pitchFamily="34" charset="0"/>
              <a:sym typeface="Arial" pitchFamily="34" charset="0"/>
            </a:endParaRPr>
          </a:p>
          <a:p>
            <a:pPr marL="234475" indent="-234475" defTabSz="937900" fontAlgn="auto">
              <a:spcBef>
                <a:spcPts val="0"/>
              </a:spcBef>
              <a:spcAft>
                <a:spcPts val="0"/>
              </a:spcAft>
              <a:defRPr/>
            </a:pPr>
            <a:r>
              <a:rPr lang="en-US" dirty="0" smtClean="0">
                <a:solidFill>
                  <a:srgbClr val="000000"/>
                </a:solidFill>
                <a:latin typeface="Arial" pitchFamily="34" charset="0"/>
                <a:ea typeface="+mn-ea"/>
                <a:cs typeface="Arial" pitchFamily="34" charset="0"/>
                <a:sym typeface="Arial" pitchFamily="34" charset="0"/>
              </a:rPr>
              <a:t>Be part of the solution, not part of the problem.</a:t>
            </a:r>
          </a:p>
          <a:p>
            <a:pPr marL="234475" indent="-234475" defTabSz="937900" fontAlgn="auto">
              <a:spcBef>
                <a:spcPts val="0"/>
              </a:spcBef>
              <a:spcAft>
                <a:spcPts val="0"/>
              </a:spcAft>
              <a:buFontTx/>
              <a:buAutoNum type="arabicPeriod"/>
              <a:defRPr/>
            </a:pPr>
            <a:endParaRPr lang="en-US" dirty="0" smtClean="0">
              <a:solidFill>
                <a:srgbClr val="000000"/>
              </a:solidFill>
              <a:latin typeface="Arial" pitchFamily="34" charset="0"/>
              <a:ea typeface="+mn-ea"/>
              <a:cs typeface="Arial" pitchFamily="34" charset="0"/>
              <a:sym typeface="Arial" pitchFamily="34" charset="0"/>
            </a:endParaRPr>
          </a:p>
          <a:p>
            <a:pPr marL="234475" indent="-234475" defTabSz="937900" fontAlgn="auto">
              <a:spcBef>
                <a:spcPts val="0"/>
              </a:spcBef>
              <a:spcAft>
                <a:spcPts val="0"/>
              </a:spcAft>
              <a:buFontTx/>
              <a:buAutoNum type="arabicPeriod"/>
              <a:defRPr/>
            </a:pPr>
            <a:endParaRPr lang="en-US" dirty="0" smtClean="0">
              <a:solidFill>
                <a:srgbClr val="000000"/>
              </a:solidFill>
              <a:latin typeface="Arial" pitchFamily="34" charset="0"/>
              <a:ea typeface="+mn-ea"/>
              <a:cs typeface="Arial" pitchFamily="34" charset="0"/>
              <a:sym typeface="Arial" pitchFamily="34" charset="0"/>
            </a:endParaRPr>
          </a:p>
          <a:p>
            <a:pPr fontAlgn="auto">
              <a:spcBef>
                <a:spcPts val="0"/>
              </a:spcBef>
              <a:spcAft>
                <a:spcPts val="0"/>
              </a:spcAft>
              <a:defRPr/>
            </a:pPr>
            <a:endParaRPr lang="en-US" dirty="0">
              <a:ea typeface="+mn-ea"/>
              <a:cs typeface="+mn-cs"/>
            </a:endParaRP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3D2F2E-0AAC-4926-9F21-DC051545B161}" type="slidenum">
              <a:rPr lang="en-US">
                <a:ea typeface="ＭＳ Ｐゴシック" pitchFamily="-123" charset="-128"/>
                <a:cs typeface="ＭＳ Ｐゴシック" pitchFamily="-123" charset="-128"/>
              </a:rPr>
              <a:pPr fontAlgn="base">
                <a:spcBef>
                  <a:spcPct val="0"/>
                </a:spcBef>
                <a:spcAft>
                  <a:spcPct val="0"/>
                </a:spcAft>
              </a:pPr>
              <a:t>15</a:t>
            </a:fld>
            <a:endParaRPr lang="en-US">
              <a:ea typeface="ＭＳ Ｐゴシック" pitchFamily="-123" charset="-128"/>
              <a:cs typeface="ＭＳ Ｐゴシック" pitchFamily="-12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will not only prevent injuries, but will facilitate an easier building evacuation…which is very important, especially if you are in the tsunami zone.</a:t>
            </a:r>
          </a:p>
          <a:p>
            <a:pPr>
              <a:spcBef>
                <a:spcPct val="0"/>
              </a:spcBef>
            </a:pPr>
            <a:endParaRPr lang="en-US" smtClean="0"/>
          </a:p>
          <a:p>
            <a:pPr>
              <a:spcBef>
                <a:spcPct val="0"/>
              </a:spcBef>
            </a:pPr>
            <a:r>
              <a:rPr lang="en-US" smtClean="0"/>
              <a:t>This is very inexpensive and easy to accomplish.</a:t>
            </a:r>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8C70E3-804B-47E0-8946-662DC9044B01}" type="slidenum">
              <a:rPr lang="en-US">
                <a:ea typeface="ＭＳ Ｐゴシック" pitchFamily="-123" charset="-128"/>
                <a:cs typeface="ＭＳ Ｐゴシック" pitchFamily="-123" charset="-128"/>
              </a:rPr>
              <a:pPr fontAlgn="base">
                <a:spcBef>
                  <a:spcPct val="0"/>
                </a:spcBef>
                <a:spcAft>
                  <a:spcPct val="0"/>
                </a:spcAft>
              </a:pPr>
              <a:t>20</a:t>
            </a:fld>
            <a:endParaRPr lang="en-US">
              <a:ea typeface="ＭＳ Ｐゴシック" pitchFamily="-123" charset="-128"/>
              <a:cs typeface="ＭＳ Ｐゴシック" pitchFamily="-12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Reduce injuries after the shaking stops…</a:t>
            </a:r>
          </a:p>
          <a:p>
            <a:pPr>
              <a:spcBef>
                <a:spcPct val="0"/>
              </a:spcBef>
            </a:pPr>
            <a:endParaRPr lang="en-US" smtClean="0"/>
          </a:p>
          <a:p>
            <a:pPr>
              <a:spcBef>
                <a:spcPct val="0"/>
              </a:spcBef>
            </a:pPr>
            <a:r>
              <a:rPr lang="en-US" smtClean="0"/>
              <a:t>Mask (dust or heavy-smoke like substance in the air)</a:t>
            </a:r>
          </a:p>
          <a:p>
            <a:pPr>
              <a:spcBef>
                <a:spcPct val="0"/>
              </a:spcBef>
            </a:pPr>
            <a:endParaRPr lang="en-US" smtClean="0"/>
          </a:p>
          <a:p>
            <a:pPr>
              <a:spcBef>
                <a:spcPct val="0"/>
              </a:spcBef>
            </a:pPr>
            <a:r>
              <a:rPr lang="en-US" smtClean="0"/>
              <a:t>Get on your hand and knees in a ball and cover yourself (especially your head/neck) with your pillow.</a:t>
            </a: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04BE88-C5A9-458B-82D7-4FF51395C8C2}" type="slidenum">
              <a:rPr lang="en-US">
                <a:ea typeface="ＭＳ Ｐゴシック" pitchFamily="-123" charset="-128"/>
                <a:cs typeface="ＭＳ Ｐゴシック" pitchFamily="-123" charset="-128"/>
              </a:rPr>
              <a:pPr fontAlgn="base">
                <a:spcBef>
                  <a:spcPct val="0"/>
                </a:spcBef>
                <a:spcAft>
                  <a:spcPct val="0"/>
                </a:spcAft>
              </a:pPr>
              <a:t>22</a:t>
            </a:fld>
            <a:endParaRPr lang="en-US">
              <a:ea typeface="ＭＳ Ｐゴシック" pitchFamily="-123" charset="-128"/>
              <a:cs typeface="ＭＳ Ｐゴシック" pitchFamily="-12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So let</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s look at the basic earthquake procedure.</a:t>
            </a:r>
            <a:endParaRPr lang="en-US" altLang="ja-JP"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Doing this procedure is so important.  It will save lives and significantly reduce injuries if it</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s done correctly.</a:t>
            </a:r>
            <a:endParaRPr lang="en-US" smtClean="0">
              <a:solidFill>
                <a:srgbClr val="000000"/>
              </a:solidFill>
              <a:latin typeface="Arial" pitchFamily="-123" charset="0"/>
              <a:ea typeface="Arial" pitchFamily="-123" charset="0"/>
              <a:cs typeface="Arial" pitchFamily="-123" charset="0"/>
              <a:sym typeface="Arial" pitchFamily="-123" charset="0"/>
            </a:endParaRPr>
          </a:p>
          <a:p>
            <a:pPr>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E55FB6-C353-4B26-B879-7334DDE0F33A}" type="slidenum">
              <a:rPr lang="en-US">
                <a:ea typeface="ＭＳ Ｐゴシック" pitchFamily="-123" charset="-128"/>
                <a:cs typeface="ＭＳ Ｐゴシック" pitchFamily="-123" charset="-128"/>
              </a:rPr>
              <a:pPr fontAlgn="base">
                <a:spcBef>
                  <a:spcPct val="0"/>
                </a:spcBef>
                <a:spcAft>
                  <a:spcPct val="0"/>
                </a:spcAft>
              </a:pPr>
              <a:t>33</a:t>
            </a:fld>
            <a:endParaRPr lang="en-US">
              <a:ea typeface="ＭＳ Ｐゴシック" pitchFamily="-123" charset="-128"/>
              <a:cs typeface="ＭＳ Ｐゴシック" pitchFamily="-12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It</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s important to get on your hands and knees and NOT on your bottom.  Don</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t sit down.  </a:t>
            </a:r>
            <a:endParaRPr lang="en-US" altLang="ja-JP"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If you sit down under a sturdy piece of furniture and something falls on it, you only have the strength of your arms to free yourself.</a:t>
            </a: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If you</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re on your hands and knees, you have the core strength of your body to free yourself.</a:t>
            </a:r>
            <a:endParaRPr lang="en-US" altLang="ja-JP"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Make yourself as small as possible, into a ball almost.  This will reduce the likelihood of something falling on you.</a:t>
            </a:r>
            <a:endParaRPr lang="en-US"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Some schools instruct students to use a book or folder to protect their head, neck or face.</a:t>
            </a:r>
          </a:p>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E67DDE-7192-4BC5-B47B-5FD722387B3E}" type="slidenum">
              <a:rPr lang="en-US">
                <a:ea typeface="ＭＳ Ｐゴシック" pitchFamily="-123" charset="-128"/>
                <a:cs typeface="ＭＳ Ｐゴシック" pitchFamily="-123" charset="-128"/>
              </a:rPr>
              <a:pPr fontAlgn="base">
                <a:spcBef>
                  <a:spcPct val="0"/>
                </a:spcBef>
                <a:spcAft>
                  <a:spcPct val="0"/>
                </a:spcAft>
              </a:pPr>
              <a:t>34</a:t>
            </a:fld>
            <a:endParaRPr lang="en-US">
              <a:ea typeface="ＭＳ Ｐゴシック" pitchFamily="-123" charset="-128"/>
              <a:cs typeface="ＭＳ Ｐゴシック" pitchFamily="-12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450"/>
              </a:spcBef>
            </a:pPr>
            <a:r>
              <a:rPr lang="en-US" dirty="0" smtClean="0">
                <a:solidFill>
                  <a:srgbClr val="000000"/>
                </a:solidFill>
                <a:latin typeface="Arial" pitchFamily="-123" charset="0"/>
                <a:ea typeface="Arial" pitchFamily="-123" charset="0"/>
                <a:cs typeface="Arial" pitchFamily="-123" charset="0"/>
                <a:sym typeface="Arial" pitchFamily="-123" charset="0"/>
              </a:rPr>
              <a:t>Notice student in center of picture sitting on bottom instead of on hands &amp; knees.</a:t>
            </a:r>
            <a:endParaRPr lang="en-US" dirty="0" smtClean="0">
              <a:solidFill>
                <a:srgbClr val="000000"/>
              </a:solidFill>
              <a:latin typeface="Arial" pitchFamily="-123" charset="0"/>
              <a:sym typeface="Arial" pitchFamily="-123" charset="0"/>
            </a:endParaRPr>
          </a:p>
          <a:p>
            <a:pPr>
              <a:spcBef>
                <a:spcPts val="450"/>
              </a:spcBef>
            </a:pPr>
            <a:r>
              <a:rPr lang="en-US" dirty="0" smtClean="0">
                <a:solidFill>
                  <a:srgbClr val="000000"/>
                </a:solidFill>
                <a:latin typeface="Arial" pitchFamily="-123" charset="0"/>
                <a:ea typeface="Arial" pitchFamily="-123" charset="0"/>
                <a:cs typeface="Arial" pitchFamily="-123" charset="0"/>
                <a:sym typeface="Arial" pitchFamily="-123" charset="0"/>
              </a:rPr>
              <a:t>Notice student in front of picture who is not holding on to the desk.</a:t>
            </a:r>
            <a:endParaRPr lang="en-US" dirty="0" smtClean="0">
              <a:solidFill>
                <a:srgbClr val="000000"/>
              </a:solidFill>
              <a:latin typeface="Arial" pitchFamily="-123" charset="0"/>
              <a:sym typeface="Arial" pitchFamily="-123" charset="0"/>
            </a:endParaRPr>
          </a:p>
          <a:p>
            <a:pPr>
              <a:spcBef>
                <a:spcPts val="450"/>
              </a:spcBef>
            </a:pPr>
            <a:r>
              <a:rPr lang="en-US" dirty="0" smtClean="0">
                <a:solidFill>
                  <a:srgbClr val="000000"/>
                </a:solidFill>
                <a:latin typeface="Arial" pitchFamily="-123" charset="0"/>
                <a:ea typeface="Arial" pitchFamily="-123" charset="0"/>
                <a:cs typeface="Arial" pitchFamily="-123" charset="0"/>
                <a:sym typeface="Arial" pitchFamily="-123" charset="0"/>
              </a:rPr>
              <a:t>Notice student on right who could make himself a smaller target.</a:t>
            </a:r>
            <a:endParaRPr lang="en-US" dirty="0" smtClean="0">
              <a:solidFill>
                <a:srgbClr val="000000"/>
              </a:solidFill>
              <a:latin typeface="Arial" pitchFamily="-123" charset="0"/>
              <a:sym typeface="Arial" pitchFamily="-123" charset="0"/>
            </a:endParaRPr>
          </a:p>
          <a:p>
            <a:pPr>
              <a:spcBef>
                <a:spcPts val="450"/>
              </a:spcBef>
            </a:pPr>
            <a:r>
              <a:rPr lang="en-US" dirty="0" smtClean="0">
                <a:solidFill>
                  <a:srgbClr val="000000"/>
                </a:solidFill>
                <a:latin typeface="Arial" pitchFamily="-123" charset="0"/>
                <a:ea typeface="Arial" pitchFamily="-123" charset="0"/>
                <a:cs typeface="Arial" pitchFamily="-123" charset="0"/>
                <a:sym typeface="Arial" pitchFamily="-123" charset="0"/>
              </a:rPr>
              <a:t>Notice student on left whose head appears to be sticking out from under the desk.</a:t>
            </a:r>
            <a:endParaRPr lang="en-US" dirty="0" smtClean="0">
              <a:solidFill>
                <a:srgbClr val="000000"/>
              </a:solidFill>
              <a:latin typeface="Arial" pitchFamily="-123" charset="0"/>
              <a:sym typeface="Arial" pitchFamily="-123" charset="0"/>
            </a:endParaRPr>
          </a:p>
          <a:p>
            <a:pPr>
              <a:spcBef>
                <a:spcPts val="450"/>
              </a:spcBef>
            </a:pPr>
            <a:endParaRPr lang="en-US" dirty="0" smtClean="0">
              <a:solidFill>
                <a:srgbClr val="000000"/>
              </a:solidFill>
              <a:latin typeface="Arial" pitchFamily="-123" charset="0"/>
              <a:sym typeface="Arial" pitchFamily="-123" charset="0"/>
            </a:endParaRPr>
          </a:p>
          <a:p>
            <a:pPr>
              <a:spcBef>
                <a:spcPts val="450"/>
              </a:spcBef>
            </a:pPr>
            <a:r>
              <a:rPr lang="en-US" dirty="0" smtClean="0">
                <a:solidFill>
                  <a:srgbClr val="000000"/>
                </a:solidFill>
                <a:latin typeface="Arial" pitchFamily="-123" charset="0"/>
                <a:ea typeface="Arial" pitchFamily="-123" charset="0"/>
                <a:cs typeface="Arial" pitchFamily="-123" charset="0"/>
                <a:sym typeface="Arial" pitchFamily="-123" charset="0"/>
              </a:rPr>
              <a:t>This is a prime example of how teachers need to be trained correctly and then to monitor students when drilling so they can redirect students who are doing the procedure incorrectly.    We need to drill correctly. </a:t>
            </a:r>
            <a:endParaRPr lang="en-US" dirty="0"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903DD4-D150-4288-BAAF-4DA8A21BF0EF}" type="slidenum">
              <a:rPr lang="en-US">
                <a:ea typeface="ＭＳ Ｐゴシック" pitchFamily="-123" charset="-128"/>
                <a:cs typeface="ＭＳ Ｐゴシック" pitchFamily="-123" charset="-128"/>
              </a:rPr>
              <a:pPr fontAlgn="base">
                <a:spcBef>
                  <a:spcPct val="0"/>
                </a:spcBef>
                <a:spcAft>
                  <a:spcPct val="0"/>
                </a:spcAft>
              </a:pPr>
              <a:t>35</a:t>
            </a:fld>
            <a:endParaRPr lang="en-US">
              <a:ea typeface="ＭＳ Ｐゴシック" pitchFamily="-123" charset="-128"/>
              <a:cs typeface="ＭＳ Ｐゴシック" pitchFamily="-12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It</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s common for teachers to have questions about where students should </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Drop, Cover, and Hold on</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  Each classroom is different.</a:t>
            </a:r>
            <a:endParaRPr lang="en-US" altLang="ja-JP"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Classroom: Under desks.  If they can</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t fit underneath their desk, at least try to get their head underneath. If something falls on their legs, that won</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t be as severe as if something falls on their head/neck/shoulders.</a:t>
            </a:r>
            <a:endParaRPr lang="en-US" altLang="ja-JP"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Gym:  Drop, Cover, Hold on next to an interior wall.  Get on hands and knees and into make yourself as small as possible.</a:t>
            </a:r>
            <a:endParaRPr lang="en-US"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Band room: Get creative, use the chairs that students sit on to get under…even if it</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s just the head/neck/shoulder.</a:t>
            </a:r>
            <a:endParaRPr lang="en-US" altLang="ja-JP"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If Outside, some people think they don</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t need to Drop, Cover &amp; Hold on.  But we do.  The earthquake can knock you down and injure you and things may be flying off buildings or overhead objects.   We must take a protective posture during earthquakes when we are outside.</a:t>
            </a:r>
            <a:endParaRPr lang="en-US" smtClean="0">
              <a:solidFill>
                <a:srgbClr val="000000"/>
              </a:solidFill>
              <a:latin typeface="Arial" pitchFamily="-123" charset="0"/>
              <a:ea typeface="Arial" pitchFamily="-123" charset="0"/>
              <a:cs typeface="Arial" pitchFamily="-123" charset="0"/>
              <a:sym typeface="Arial" pitchFamily="-123" charset="0"/>
            </a:endParaRPr>
          </a:p>
          <a:p>
            <a:pPr>
              <a:spcBef>
                <a:spcPct val="0"/>
              </a:spcBef>
            </a:pPr>
            <a:endParaRPr lang="en-US"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081B28-D9E6-4201-8935-1C1C71591D14}" type="slidenum">
              <a:rPr lang="en-US">
                <a:ea typeface="ＭＳ Ｐゴシック" pitchFamily="-123" charset="-128"/>
                <a:cs typeface="ＭＳ Ｐゴシック" pitchFamily="-123" charset="-128"/>
              </a:rPr>
              <a:pPr fontAlgn="base">
                <a:spcBef>
                  <a:spcPct val="0"/>
                </a:spcBef>
                <a:spcAft>
                  <a:spcPct val="0"/>
                </a:spcAft>
              </a:pPr>
              <a:t>36</a:t>
            </a:fld>
            <a:endParaRPr lang="en-US">
              <a:ea typeface="ＭＳ Ｐゴシック" pitchFamily="-123" charset="-128"/>
              <a:cs typeface="ＭＳ Ｐゴシック" pitchFamily="-12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Check to see that your Bus Emergency Plan has procedures for earthquakes.</a:t>
            </a:r>
            <a:endParaRPr lang="en-US"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Students should take a protective position in their seats, covering their heads and turning away from windows.</a:t>
            </a:r>
            <a:endParaRPr lang="en-US"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After the shaking stops, assess your situation and attempt to determine if roads are passable.  </a:t>
            </a:r>
          </a:p>
          <a:p>
            <a:pPr>
              <a:spcBef>
                <a:spcPct val="0"/>
              </a:spcBef>
            </a:pPr>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715CB-BCC6-4A3B-8EF4-D271275FDE1F}" type="slidenum">
              <a:rPr lang="en-US">
                <a:ea typeface="ＭＳ Ｐゴシック" pitchFamily="-123" charset="-128"/>
                <a:cs typeface="ＭＳ Ｐゴシック" pitchFamily="-123" charset="-128"/>
              </a:rPr>
              <a:pPr fontAlgn="base">
                <a:spcBef>
                  <a:spcPct val="0"/>
                </a:spcBef>
                <a:spcAft>
                  <a:spcPct val="0"/>
                </a:spcAft>
              </a:pPr>
              <a:t>37</a:t>
            </a:fld>
            <a:endParaRPr lang="en-US">
              <a:ea typeface="ＭＳ Ｐゴシック" pitchFamily="-123" charset="-128"/>
              <a:cs typeface="ＭＳ Ｐゴシック" pitchFamily="-12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For those who are in wheel chairs and are not able to get onto the floor to do a </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Drop, Cover, &amp; Hold on</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  practice with them to roll themselves into an area with some structural protection.</a:t>
            </a:r>
            <a:endParaRPr lang="en-US" altLang="ja-JP"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If they are able, they can:</a:t>
            </a:r>
            <a:endParaRPr lang="en-US"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Apply the brakes</a:t>
            </a: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Cover their head and close their eyes</a:t>
            </a:r>
            <a:endParaRPr lang="en-US" smtClean="0">
              <a:solidFill>
                <a:srgbClr val="000000"/>
              </a:solidFill>
              <a:latin typeface="Arial" pitchFamily="-123" charset="0"/>
              <a:sym typeface="Arial" pitchFamily="-123" charset="0"/>
            </a:endParaRPr>
          </a:p>
          <a:p>
            <a:pPr>
              <a:spcBef>
                <a:spcPts val="450"/>
              </a:spcBef>
            </a:pPr>
            <a:endParaRPr lang="en-US" smtClean="0">
              <a:solidFill>
                <a:srgbClr val="000000"/>
              </a:solidFill>
              <a:latin typeface="Arial" pitchFamily="-123" charset="0"/>
              <a:sym typeface="Arial" pitchFamily="-123" charset="0"/>
            </a:endParaRPr>
          </a:p>
          <a:p>
            <a:pPr>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The Staff member must take their own protective actions so they can be part of the solution after the shaking stops.</a:t>
            </a:r>
            <a:endParaRPr lang="en-US"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B8B032-3BD4-4C61-BAD5-09CBF430C98E}" type="slidenum">
              <a:rPr lang="en-US">
                <a:ea typeface="ＭＳ Ｐゴシック" pitchFamily="-123" charset="-128"/>
                <a:cs typeface="ＭＳ Ｐゴシック" pitchFamily="-123" charset="-128"/>
              </a:rPr>
              <a:pPr fontAlgn="base">
                <a:spcBef>
                  <a:spcPct val="0"/>
                </a:spcBef>
                <a:spcAft>
                  <a:spcPct val="0"/>
                </a:spcAft>
              </a:pPr>
              <a:t>38</a:t>
            </a:fld>
            <a:endParaRPr lang="en-US">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We’ve been learning about the Cascadia Subduction Zone all week.  As you know, it stretches from Northern California all the way up to British Columbia.</a:t>
            </a:r>
          </a:p>
          <a:p>
            <a:pPr>
              <a:spcBef>
                <a:spcPct val="0"/>
              </a:spcBef>
            </a:pPr>
            <a:endParaRPr lang="en-US" smtClean="0"/>
          </a:p>
          <a:p>
            <a:pPr>
              <a:spcBef>
                <a:spcPct val="0"/>
              </a:spcBef>
            </a:pPr>
            <a:r>
              <a:rPr lang="en-US" smtClean="0"/>
              <a:t>Here’s what we can expect when it ruptures:  YOU WILL FEEL IT – it will be unmistakable!</a:t>
            </a:r>
          </a:p>
          <a:p>
            <a:pPr>
              <a:spcBef>
                <a:spcPct val="0"/>
              </a:spcBef>
            </a:pPr>
            <a:endParaRPr lang="en-US" smtClean="0"/>
          </a:p>
          <a:p>
            <a:pPr>
              <a:spcBef>
                <a:spcPct val="0"/>
              </a:spcBef>
            </a:pPr>
            <a:r>
              <a:rPr lang="en-US" smtClean="0"/>
              <a:t>Magnitude 8 to 9.0+ earthquake</a:t>
            </a:r>
          </a:p>
          <a:p>
            <a:pPr>
              <a:spcBef>
                <a:spcPct val="0"/>
              </a:spcBef>
            </a:pPr>
            <a:r>
              <a:rPr lang="en-US" smtClean="0"/>
              <a:t>4 to 6 minutes of intense shaking on the coast</a:t>
            </a:r>
          </a:p>
          <a:p>
            <a:pPr>
              <a:spcBef>
                <a:spcPct val="0"/>
              </a:spcBef>
            </a:pPr>
            <a:r>
              <a:rPr lang="en-US" smtClean="0"/>
              <a:t>What are the consequences &amp; implications of this kind of shaking?</a:t>
            </a:r>
          </a:p>
          <a:p>
            <a:pPr>
              <a:spcBef>
                <a:spcPct val="0"/>
              </a:spcBef>
            </a:pPr>
            <a:endParaRPr lang="en-US" smtClean="0"/>
          </a:p>
          <a:p>
            <a:pPr>
              <a:spcBef>
                <a:spcPct val="0"/>
              </a:spcBef>
            </a:pPr>
            <a:endParaRPr lang="en-US" smtClean="0"/>
          </a:p>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E715B2-FC31-48E1-BBEA-13606DFC232C}" type="slidenum">
              <a:rPr lang="en-US">
                <a:ea typeface="ＭＳ Ｐゴシック" pitchFamily="-123" charset="-128"/>
                <a:cs typeface="ＭＳ Ｐゴシック" pitchFamily="-123" charset="-128"/>
              </a:rPr>
              <a:pPr fontAlgn="base">
                <a:spcBef>
                  <a:spcPct val="0"/>
                </a:spcBef>
                <a:spcAft>
                  <a:spcPct val="0"/>
                </a:spcAft>
              </a:pPr>
              <a:t>4</a:t>
            </a:fld>
            <a:endParaRPr lang="en-US">
              <a:ea typeface="ＭＳ Ｐゴシック" pitchFamily="-123" charset="-128"/>
              <a:cs typeface="ＭＳ Ｐゴシック" pitchFamily="-12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marL="0" lvl="2" defTabSz="936625">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1. </a:t>
            </a:r>
            <a:r>
              <a:rPr lang="en-US" sz="2400" smtClean="0">
                <a:latin typeface="Calibri Bold" pitchFamily="-123" charset="0"/>
                <a:ea typeface="MS PGothic" charset="0"/>
                <a:cs typeface="MS PGothic" charset="0"/>
                <a:sym typeface="Calibri Bold" pitchFamily="-123" charset="0"/>
              </a:rPr>
              <a:t>Most people are injured in earthquakes while trying to run out of the building by things falling on them.</a:t>
            </a:r>
            <a:endParaRPr lang="en-US" sz="2800" smtClean="0">
              <a:latin typeface="Calibri Bold" pitchFamily="-123" charset="0"/>
              <a:ea typeface="MS PGothic" charset="0"/>
              <a:cs typeface="MS PGothic" charset="0"/>
              <a:sym typeface="Calibri Bold" pitchFamily="-123" charset="0"/>
            </a:endParaRPr>
          </a:p>
          <a:p>
            <a:pPr marL="0" lvl="1" defTabSz="936625">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2. Doorway: </a:t>
            </a:r>
            <a:r>
              <a:rPr lang="en-US" sz="2400" smtClean="0">
                <a:latin typeface="Calibri Bold" pitchFamily="-123" charset="0"/>
                <a:ea typeface="MS PGothic" charset="0"/>
                <a:cs typeface="MS PGothic" charset="0"/>
                <a:sym typeface="Calibri Bold" pitchFamily="-123" charset="0"/>
              </a:rPr>
              <a:t>It does not protect you from falling items, and in strong shaking you are unable to stand. </a:t>
            </a:r>
            <a:r>
              <a:rPr lang="en-US" smtClean="0">
                <a:solidFill>
                  <a:srgbClr val="000000"/>
                </a:solidFill>
                <a:latin typeface="Arial" pitchFamily="-123" charset="0"/>
                <a:ea typeface="Arial" pitchFamily="-123" charset="0"/>
                <a:cs typeface="Arial" pitchFamily="-123" charset="0"/>
                <a:sym typeface="Arial" pitchFamily="-123" charset="0"/>
              </a:rPr>
              <a:t>The door itself may knock you down, the earthquake may knock you down.</a:t>
            </a:r>
            <a:endParaRPr lang="en-US" smtClean="0">
              <a:solidFill>
                <a:srgbClr val="000000"/>
              </a:solidFill>
              <a:latin typeface="Arial" pitchFamily="-123" charset="0"/>
              <a:sym typeface="Arial" pitchFamily="-123" charset="0"/>
            </a:endParaRPr>
          </a:p>
          <a:p>
            <a:pPr marL="0" lvl="1" defTabSz="936625">
              <a:spcBef>
                <a:spcPts val="450"/>
              </a:spcBef>
            </a:pPr>
            <a:r>
              <a:rPr lang="en-US" smtClean="0">
                <a:solidFill>
                  <a:srgbClr val="000000"/>
                </a:solidFill>
                <a:latin typeface="Arial" pitchFamily="-123" charset="0"/>
                <a:ea typeface="Arial" pitchFamily="-123" charset="0"/>
                <a:cs typeface="Arial" pitchFamily="-123" charset="0"/>
                <a:sym typeface="Arial" pitchFamily="-123" charset="0"/>
              </a:rPr>
              <a:t>3. </a:t>
            </a:r>
            <a:r>
              <a:rPr lang="en-US" sz="2400" smtClean="0">
                <a:latin typeface="Calibri Bold" pitchFamily="-123" charset="0"/>
                <a:sym typeface="Calibri Bold" pitchFamily="-123" charset="0"/>
              </a:rPr>
              <a:t>You are safer </a:t>
            </a:r>
            <a:r>
              <a:rPr lang="en-US" sz="2400" u="sng" smtClean="0">
                <a:latin typeface="Calibri Bold" pitchFamily="-123" charset="0"/>
                <a:sym typeface="Calibri Bold" pitchFamily="-123" charset="0"/>
              </a:rPr>
              <a:t>under</a:t>
            </a:r>
            <a:r>
              <a:rPr lang="en-US" sz="2400" smtClean="0">
                <a:latin typeface="Calibri Bold" pitchFamily="-123" charset="0"/>
                <a:sym typeface="Calibri Bold" pitchFamily="-123" charset="0"/>
              </a:rPr>
              <a:t>, not next to a table.</a:t>
            </a:r>
          </a:p>
          <a:p>
            <a:pPr defTabSz="936625">
              <a:spcBef>
                <a:spcPct val="0"/>
              </a:spcBef>
            </a:pPr>
            <a:endParaRPr lang="en-US"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62188B-859A-4B40-B362-A87A5F07807A}" type="slidenum">
              <a:rPr lang="en-US">
                <a:ea typeface="ＭＳ Ｐゴシック" pitchFamily="-123" charset="-128"/>
                <a:cs typeface="ＭＳ Ｐゴシック" pitchFamily="-123" charset="-128"/>
              </a:rPr>
              <a:pPr fontAlgn="base">
                <a:spcBef>
                  <a:spcPct val="0"/>
                </a:spcBef>
                <a:spcAft>
                  <a:spcPct val="0"/>
                </a:spcAft>
              </a:pPr>
              <a:t>39</a:t>
            </a:fld>
            <a:endParaRPr lang="en-US">
              <a:ea typeface="ＭＳ Ｐゴシック" pitchFamily="-123" charset="-128"/>
              <a:cs typeface="ＭＳ Ｐゴシック" pitchFamily="-12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defTabSz="936625">
              <a:spcBef>
                <a:spcPct val="0"/>
              </a:spcBef>
            </a:pPr>
            <a:r>
              <a:rPr lang="en-US" smtClean="0">
                <a:latin typeface="Calibri Bold" pitchFamily="-123" charset="0"/>
                <a:ea typeface="MS PGothic" charset="0"/>
                <a:cs typeface="MS PGothic" charset="0"/>
                <a:sym typeface="Calibri Bold" pitchFamily="-123" charset="0"/>
              </a:rPr>
              <a:t>The </a:t>
            </a:r>
            <a:r>
              <a:rPr lang="ja-JP" altLang="en-US" smtClean="0">
                <a:latin typeface="Arial" pitchFamily="-123" charset="0"/>
                <a:ea typeface="MS PGothic" charset="0"/>
                <a:cs typeface="MS PGothic" charset="0"/>
                <a:sym typeface="Calibri Bold" pitchFamily="-123" charset="0"/>
              </a:rPr>
              <a:t>“</a:t>
            </a:r>
            <a:r>
              <a:rPr lang="en-US" altLang="ja-JP" smtClean="0">
                <a:latin typeface="Calibri Bold" pitchFamily="-123" charset="0"/>
                <a:sym typeface="Calibri Bold" pitchFamily="-123" charset="0"/>
              </a:rPr>
              <a:t>Triangle of Life</a:t>
            </a:r>
            <a:r>
              <a:rPr lang="ja-JP" altLang="en-US" smtClean="0">
                <a:latin typeface="Arial" pitchFamily="-123" charset="0"/>
                <a:ea typeface="MS PGothic" charset="0"/>
                <a:cs typeface="MS PGothic" charset="0"/>
                <a:sym typeface="Calibri Bold" pitchFamily="-123" charset="0"/>
              </a:rPr>
              <a:t>”</a:t>
            </a:r>
            <a:r>
              <a:rPr lang="en-US" altLang="ja-JP" smtClean="0">
                <a:latin typeface="Calibri Bold" pitchFamily="-123" charset="0"/>
                <a:sym typeface="Calibri Bold" pitchFamily="-123" charset="0"/>
              </a:rPr>
              <a:t> is based on several </a:t>
            </a:r>
            <a:r>
              <a:rPr lang="en-US" altLang="ja-JP" u="sng" smtClean="0">
                <a:latin typeface="Calibri Bold" pitchFamily="-123" charset="0"/>
                <a:sym typeface="Calibri Bold" pitchFamily="-123" charset="0"/>
              </a:rPr>
              <a:t>wrong</a:t>
            </a:r>
            <a:r>
              <a:rPr lang="en-US" altLang="ja-JP" smtClean="0">
                <a:latin typeface="Calibri Bold" pitchFamily="-123" charset="0"/>
                <a:sym typeface="Calibri Bold" pitchFamily="-123" charset="0"/>
              </a:rPr>
              <a:t> assumptions:</a:t>
            </a:r>
          </a:p>
          <a:p>
            <a:pPr defTabSz="936625">
              <a:spcBef>
                <a:spcPct val="0"/>
              </a:spcBef>
            </a:pPr>
            <a:endParaRPr lang="en-US" altLang="ja-JP" smtClean="0">
              <a:latin typeface="Calibri Bold" pitchFamily="-123" charset="0"/>
              <a:sym typeface="Calibri Bold" pitchFamily="-123" charset="0"/>
            </a:endParaRPr>
          </a:p>
          <a:p>
            <a:pPr defTabSz="936625">
              <a:spcBef>
                <a:spcPct val="0"/>
              </a:spcBef>
            </a:pPr>
            <a:r>
              <a:rPr lang="en-US" smtClean="0">
                <a:solidFill>
                  <a:srgbClr val="000000"/>
                </a:solidFill>
                <a:latin typeface="Arial" pitchFamily="-123" charset="0"/>
                <a:ea typeface="Arial" pitchFamily="-123" charset="0"/>
                <a:cs typeface="Arial" pitchFamily="-123" charset="0"/>
                <a:sym typeface="Arial" pitchFamily="-123" charset="0"/>
              </a:rPr>
              <a:t>The Red Cross and FEMA and other reputable national earthquake organizations have refuted the </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triangle of life</a:t>
            </a:r>
            <a:r>
              <a:rPr lang="ja-JP" altLang="en-US" smtClean="0">
                <a:solidFill>
                  <a:srgbClr val="000000"/>
                </a:solidFill>
                <a:latin typeface="Arial" pitchFamily="-123" charset="0"/>
                <a:ea typeface="Arial" pitchFamily="-123" charset="0"/>
                <a:cs typeface="Arial" pitchFamily="-123" charset="0"/>
                <a:sym typeface="Arial" pitchFamily="-123" charset="0"/>
              </a:rPr>
              <a:t>”</a:t>
            </a:r>
            <a:r>
              <a:rPr lang="en-US" altLang="ja-JP" smtClean="0">
                <a:solidFill>
                  <a:srgbClr val="000000"/>
                </a:solidFill>
                <a:latin typeface="Arial" pitchFamily="-123" charset="0"/>
                <a:ea typeface="Arial" pitchFamily="-123" charset="0"/>
                <a:cs typeface="Arial" pitchFamily="-123" charset="0"/>
                <a:sym typeface="Arial" pitchFamily="-123" charset="0"/>
              </a:rPr>
              <a:t> advice for the United States.</a:t>
            </a:r>
            <a:endParaRPr lang="en-US" smtClean="0">
              <a:solidFill>
                <a:srgbClr val="000000"/>
              </a:solidFill>
              <a:latin typeface="Arial" pitchFamily="-123" charset="0"/>
              <a:ea typeface="Arial" pitchFamily="-123" charset="0"/>
              <a:cs typeface="Arial" pitchFamily="-123" charset="0"/>
              <a:sym typeface="Arial" pitchFamily="-123" charset="0"/>
            </a:endParaRPr>
          </a:p>
          <a:p>
            <a:pPr defTabSz="936625">
              <a:spcBef>
                <a:spcPct val="0"/>
              </a:spcBef>
            </a:pPr>
            <a:endParaRPr lang="en-US" altLang="ja-JP" smtClean="0">
              <a:latin typeface="Calibri Bold" pitchFamily="-123" charset="0"/>
              <a:sym typeface="Calibri Bold" pitchFamily="-123" charset="0"/>
            </a:endParaRPr>
          </a:p>
          <a:p>
            <a:pPr defTabSz="936625">
              <a:spcBef>
                <a:spcPct val="0"/>
              </a:spcBef>
            </a:pPr>
            <a:r>
              <a:rPr lang="en-US" b="1" smtClean="0">
                <a:latin typeface="Arial" pitchFamily="-123" charset="0"/>
                <a:ea typeface="MS PGothic" charset="0"/>
                <a:cs typeface="MS PGothic" charset="0"/>
                <a:sym typeface="Arial" pitchFamily="-123" charset="0"/>
              </a:rPr>
              <a:t>Myth: </a:t>
            </a:r>
            <a:r>
              <a:rPr lang="en-US" smtClean="0">
                <a:latin typeface="Arial" pitchFamily="-123" charset="0"/>
                <a:ea typeface="MS PGothic" charset="0"/>
                <a:cs typeface="MS PGothic" charset="0"/>
                <a:sym typeface="Arial" pitchFamily="-123" charset="0"/>
              </a:rPr>
              <a:t>Buildings always collapse in earthquakes</a:t>
            </a:r>
          </a:p>
          <a:p>
            <a:pPr defTabSz="936625">
              <a:spcBef>
                <a:spcPct val="0"/>
              </a:spcBef>
            </a:pPr>
            <a:r>
              <a:rPr lang="en-US" b="1" smtClean="0">
                <a:latin typeface="Arial" pitchFamily="-123" charset="0"/>
                <a:ea typeface="MS PGothic" charset="0"/>
                <a:cs typeface="MS PGothic" charset="0"/>
                <a:sym typeface="Arial" pitchFamily="-123" charset="0"/>
              </a:rPr>
              <a:t>Truth: </a:t>
            </a:r>
            <a:r>
              <a:rPr lang="en-US" b="1" i="1" smtClean="0">
                <a:latin typeface="Arial" pitchFamily="-123" charset="0"/>
                <a:ea typeface="MS PGothic" charset="0"/>
                <a:cs typeface="MS PGothic" charset="0"/>
                <a:sym typeface="Arial" pitchFamily="-123" charset="0"/>
              </a:rPr>
              <a:t>Most buildings do not collapse at all, and few completely collapse.</a:t>
            </a:r>
            <a:r>
              <a:rPr lang="en-US" b="1" smtClean="0">
                <a:latin typeface="Arial" pitchFamily="-123" charset="0"/>
                <a:ea typeface="MS PGothic" charset="0"/>
                <a:cs typeface="MS PGothic" charset="0"/>
                <a:sym typeface="Arial" pitchFamily="-123" charset="0"/>
              </a:rPr>
              <a:t> </a:t>
            </a:r>
          </a:p>
          <a:p>
            <a:pPr defTabSz="936625">
              <a:spcBef>
                <a:spcPct val="0"/>
              </a:spcBef>
            </a:pPr>
            <a:endParaRPr lang="en-US" smtClean="0"/>
          </a:p>
          <a:p>
            <a:pPr defTabSz="936625">
              <a:spcBef>
                <a:spcPct val="0"/>
              </a:spcBef>
            </a:pPr>
            <a:r>
              <a:rPr lang="en-US" b="1" smtClean="0">
                <a:latin typeface="Arial" pitchFamily="-123" charset="0"/>
                <a:ea typeface="MS PGothic" charset="0"/>
                <a:cs typeface="MS PGothic" charset="0"/>
                <a:sym typeface="Arial" pitchFamily="-123" charset="0"/>
              </a:rPr>
              <a:t>Myth: </a:t>
            </a:r>
            <a:r>
              <a:rPr lang="en-US" smtClean="0">
                <a:latin typeface="Arial" pitchFamily="-123" charset="0"/>
                <a:ea typeface="MS PGothic" charset="0"/>
                <a:cs typeface="MS PGothic" charset="0"/>
                <a:sym typeface="Arial" pitchFamily="-123" charset="0"/>
              </a:rPr>
              <a:t>During strong shaking people can move to a desired location. </a:t>
            </a:r>
          </a:p>
          <a:p>
            <a:pPr defTabSz="936625">
              <a:spcBef>
                <a:spcPct val="0"/>
              </a:spcBef>
            </a:pPr>
            <a:r>
              <a:rPr lang="en-US" b="1" smtClean="0">
                <a:latin typeface="Arial" pitchFamily="-123" charset="0"/>
                <a:ea typeface="MS PGothic" charset="0"/>
                <a:cs typeface="MS PGothic" charset="0"/>
                <a:sym typeface="Arial" pitchFamily="-123" charset="0"/>
              </a:rPr>
              <a:t>Truth: </a:t>
            </a:r>
            <a:r>
              <a:rPr lang="en-US" b="1" i="1" smtClean="0">
                <a:latin typeface="Arial" pitchFamily="-123" charset="0"/>
                <a:ea typeface="MS PGothic" charset="0"/>
                <a:cs typeface="MS PGothic" charset="0"/>
                <a:sym typeface="Arial" pitchFamily="-123" charset="0"/>
              </a:rPr>
              <a:t>Strong shaking can make moving very difficult and dangerous.</a:t>
            </a:r>
          </a:p>
          <a:p>
            <a:pPr defTabSz="936625">
              <a:spcBef>
                <a:spcPct val="0"/>
              </a:spcBef>
            </a:pPr>
            <a:endParaRPr lang="en-US" b="1" i="1" smtClean="0">
              <a:latin typeface="Arial" pitchFamily="-123" charset="0"/>
              <a:ea typeface="MS PGothic" charset="0"/>
              <a:cs typeface="MS PGothic" charset="0"/>
              <a:sym typeface="Arial" pitchFamily="-123" charset="0"/>
            </a:endParaRPr>
          </a:p>
          <a:p>
            <a:pPr defTabSz="936625">
              <a:spcBef>
                <a:spcPct val="0"/>
              </a:spcBef>
            </a:pPr>
            <a:r>
              <a:rPr lang="en-US" b="1" smtClean="0">
                <a:latin typeface="Arial" pitchFamily="-123" charset="0"/>
                <a:ea typeface="MS PGothic" charset="0"/>
                <a:cs typeface="MS PGothic" charset="0"/>
                <a:sym typeface="Arial" pitchFamily="-123" charset="0"/>
              </a:rPr>
              <a:t>Myth: </a:t>
            </a:r>
            <a:r>
              <a:rPr lang="en-US" smtClean="0">
                <a:latin typeface="Arial" pitchFamily="-123" charset="0"/>
                <a:ea typeface="MS PGothic" charset="0"/>
                <a:cs typeface="MS PGothic" charset="0"/>
                <a:sym typeface="Arial" pitchFamily="-123" charset="0"/>
              </a:rPr>
              <a:t>People can always anticipate how their building might collapse and find the survivable void spaces. </a:t>
            </a:r>
          </a:p>
          <a:p>
            <a:pPr defTabSz="936625">
              <a:spcBef>
                <a:spcPct val="0"/>
              </a:spcBef>
            </a:pPr>
            <a:r>
              <a:rPr lang="en-US" b="1" smtClean="0">
                <a:latin typeface="Arial" pitchFamily="-123" charset="0"/>
                <a:ea typeface="MS PGothic" charset="0"/>
                <a:cs typeface="MS PGothic" charset="0"/>
                <a:sym typeface="Arial" pitchFamily="-123" charset="0"/>
              </a:rPr>
              <a:t>Truth: </a:t>
            </a:r>
            <a:r>
              <a:rPr lang="en-US" b="1" i="1" smtClean="0">
                <a:latin typeface="Arial" pitchFamily="-123" charset="0"/>
                <a:ea typeface="MS PGothic" charset="0"/>
                <a:cs typeface="MS PGothic" charset="0"/>
                <a:sym typeface="Arial" pitchFamily="-123" charset="0"/>
              </a:rPr>
              <a:t>The direction of shaking and unique structural aspects of the building make this impossible.</a:t>
            </a:r>
          </a:p>
          <a:p>
            <a:pPr defTabSz="936625">
              <a:spcBef>
                <a:spcPct val="0"/>
              </a:spcBef>
            </a:pPr>
            <a:endParaRPr lang="en-US" b="1" i="1" smtClean="0">
              <a:latin typeface="Arial" pitchFamily="-123" charset="0"/>
              <a:ea typeface="MS PGothic" charset="0"/>
              <a:cs typeface="MS PGothic" charset="0"/>
              <a:sym typeface="Arial" pitchFamily="-123" charset="0"/>
            </a:endParaRPr>
          </a:p>
          <a:p>
            <a:pPr defTabSz="936625">
              <a:spcBef>
                <a:spcPct val="0"/>
              </a:spcBef>
            </a:pPr>
            <a:r>
              <a:rPr lang="en-US" b="1" smtClean="0">
                <a:latin typeface="Arial" pitchFamily="-123" charset="0"/>
                <a:ea typeface="MS PGothic" charset="0"/>
                <a:cs typeface="MS PGothic" charset="0"/>
                <a:sym typeface="Arial" pitchFamily="-123" charset="0"/>
              </a:rPr>
              <a:t>Myth: </a:t>
            </a:r>
            <a:r>
              <a:rPr lang="en-US" smtClean="0">
                <a:latin typeface="Arial" pitchFamily="-123" charset="0"/>
                <a:ea typeface="MS PGothic" charset="0"/>
                <a:cs typeface="MS PGothic" charset="0"/>
                <a:sym typeface="Arial" pitchFamily="-123" charset="0"/>
              </a:rPr>
              <a:t>When buildings collapse they always crush all furniture inside.</a:t>
            </a:r>
          </a:p>
          <a:p>
            <a:pPr defTabSz="936625">
              <a:spcBef>
                <a:spcPct val="0"/>
              </a:spcBef>
            </a:pPr>
            <a:r>
              <a:rPr lang="en-US" b="1" smtClean="0">
                <a:latin typeface="Arial" pitchFamily="-123" charset="0"/>
                <a:ea typeface="MS PGothic" charset="0"/>
                <a:cs typeface="MS PGothic" charset="0"/>
                <a:sym typeface="Arial" pitchFamily="-123" charset="0"/>
              </a:rPr>
              <a:t>Truth: </a:t>
            </a:r>
            <a:r>
              <a:rPr lang="en-US" b="1" i="1" smtClean="0">
                <a:latin typeface="Arial" pitchFamily="-123" charset="0"/>
                <a:ea typeface="MS PGothic" charset="0"/>
                <a:cs typeface="MS PGothic" charset="0"/>
                <a:sym typeface="Arial" pitchFamily="-123" charset="0"/>
              </a:rPr>
              <a:t>People DO survive under furniture or other shelters.</a:t>
            </a:r>
          </a:p>
          <a:p>
            <a:pPr defTabSz="936625">
              <a:spcBef>
                <a:spcPct val="0"/>
              </a:spcBef>
            </a:pPr>
            <a:endParaRPr lang="en-US"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FD3E1C-798E-4CD1-882B-5EB575BAC30E}" type="slidenum">
              <a:rPr lang="en-US">
                <a:ea typeface="ＭＳ Ｐゴシック" pitchFamily="-123" charset="-128"/>
                <a:cs typeface="ＭＳ Ｐゴシック" pitchFamily="-123" charset="-128"/>
              </a:rPr>
              <a:pPr fontAlgn="base">
                <a:spcBef>
                  <a:spcPct val="0"/>
                </a:spcBef>
                <a:spcAft>
                  <a:spcPct val="0"/>
                </a:spcAft>
              </a:pPr>
              <a:t>40</a:t>
            </a:fld>
            <a:endParaRPr lang="en-US">
              <a:ea typeface="ＭＳ Ｐゴシック" pitchFamily="-123" charset="-128"/>
              <a:cs typeface="ＭＳ Ｐゴシック" pitchFamily="-123"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the ground stops shaking, </a:t>
            </a:r>
          </a:p>
          <a:p>
            <a:pPr>
              <a:spcBef>
                <a:spcPct val="0"/>
              </a:spcBef>
            </a:pPr>
            <a:endParaRPr lang="en-US" smtClean="0"/>
          </a:p>
          <a:p>
            <a:pPr>
              <a:spcBef>
                <a:spcPct val="0"/>
              </a:spcBef>
            </a:pPr>
            <a:r>
              <a:rPr lang="en-US" b="1" smtClean="0"/>
              <a:t>Assess your situation</a:t>
            </a:r>
            <a:r>
              <a:rPr lang="en-US" smtClean="0"/>
              <a:t>: hazards such as glass, dust, fire, darkness</a:t>
            </a:r>
          </a:p>
          <a:p>
            <a:pPr>
              <a:spcBef>
                <a:spcPct val="0"/>
              </a:spcBef>
            </a:pPr>
            <a:r>
              <a:rPr lang="en-US" b="1" smtClean="0"/>
              <a:t>Protect yourself</a:t>
            </a:r>
            <a:r>
              <a:rPr lang="en-US" smtClean="0"/>
              <a:t>: leather gloves, dust mask, flashlight (fire extinguisher if available)  (all this depends on time available – tsunami zone considerations)</a:t>
            </a:r>
          </a:p>
          <a:p>
            <a:pPr>
              <a:spcBef>
                <a:spcPct val="0"/>
              </a:spcBef>
            </a:pPr>
            <a:r>
              <a:rPr lang="en-US" b="1" smtClean="0"/>
              <a:t>Evacuate the building</a:t>
            </a:r>
            <a:r>
              <a:rPr lang="en-US" smtClean="0"/>
              <a:t>: Obstacles, secondary routes, assist those in need</a:t>
            </a:r>
          </a:p>
          <a:p>
            <a:pPr>
              <a:spcBef>
                <a:spcPct val="0"/>
              </a:spcBef>
            </a:pPr>
            <a:endParaRPr lang="en-US" smtClean="0"/>
          </a:p>
          <a:p>
            <a:pPr>
              <a:spcBef>
                <a:spcPct val="0"/>
              </a:spcBef>
            </a:pPr>
            <a:r>
              <a:rPr lang="en-US" smtClean="0">
                <a:solidFill>
                  <a:srgbClr val="000000"/>
                </a:solidFill>
                <a:latin typeface="Arial" pitchFamily="-123" charset="0"/>
                <a:ea typeface="Arial" pitchFamily="-123" charset="0"/>
                <a:cs typeface="Arial" pitchFamily="-123" charset="0"/>
                <a:sym typeface="Arial" pitchFamily="-123" charset="0"/>
              </a:rPr>
              <a:t>One of the most common hazards in earthquakes are broken windows – GLASS.  This presents a real safety hazard.  It is also common for a lot of dust (almost like a heavy smoke) to be floating around.  Consider instructing students to cover their mouth and nose with their sleeve while you evacuate to reduce how much dust they breath in.  In many cases, the power will be out.  Flashlights can be very useful in this situation.</a:t>
            </a:r>
          </a:p>
          <a:p>
            <a:pPr>
              <a:spcBef>
                <a:spcPct val="0"/>
              </a:spcBef>
            </a:pPr>
            <a:endParaRPr lang="en-US" smtClean="0"/>
          </a:p>
          <a:p>
            <a:pPr>
              <a:spcBef>
                <a:spcPct val="0"/>
              </a:spcBef>
            </a:pPr>
            <a:r>
              <a:rPr lang="en-US" smtClean="0"/>
              <a:t>Take supplies with you if you are able…(unless you’re in the tsunami zone and need to hurry)</a:t>
            </a:r>
          </a:p>
          <a:p>
            <a:pPr>
              <a:spcBef>
                <a:spcPct val="0"/>
              </a:spcBef>
            </a:pPr>
            <a:endParaRPr lang="en-US" smtClean="0">
              <a:solidFill>
                <a:srgbClr val="000000"/>
              </a:solidFill>
              <a:latin typeface="Arial" pitchFamily="-123" charset="0"/>
              <a:ea typeface="Arial" pitchFamily="-123" charset="0"/>
              <a:cs typeface="Arial" pitchFamily="-123" charset="0"/>
              <a:sym typeface="Arial" pitchFamily="-123" charset="0"/>
            </a:endParaRPr>
          </a:p>
          <a:p>
            <a:pPr>
              <a:spcBef>
                <a:spcPct val="0"/>
              </a:spcBef>
            </a:pPr>
            <a:r>
              <a:rPr lang="en-US" smtClean="0">
                <a:solidFill>
                  <a:srgbClr val="000000"/>
                </a:solidFill>
                <a:latin typeface="Arial" pitchFamily="-123" charset="0"/>
                <a:ea typeface="Arial" pitchFamily="-123" charset="0"/>
                <a:cs typeface="Arial" pitchFamily="-123" charset="0"/>
                <a:sym typeface="Arial" pitchFamily="-123" charset="0"/>
              </a:rPr>
              <a:t>Tsunami Zone – evacuate immediately to high ground!!!  Don’t wait…just go!</a:t>
            </a:r>
          </a:p>
          <a:p>
            <a:pPr>
              <a:spcBef>
                <a:spcPct val="0"/>
              </a:spcBef>
            </a:pPr>
            <a:endParaRPr lang="en-US" smtClean="0"/>
          </a:p>
          <a:p>
            <a:pPr>
              <a:spcBef>
                <a:spcPct val="0"/>
              </a:spcBef>
            </a:pPr>
            <a:endParaRPr lang="en-US"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8F5C75-76D4-4B29-9999-7E0DADDA55B7}" type="slidenum">
              <a:rPr lang="en-US">
                <a:ea typeface="ＭＳ Ｐゴシック" pitchFamily="-123" charset="-128"/>
                <a:cs typeface="ＭＳ Ｐゴシック" pitchFamily="-123" charset="-128"/>
              </a:rPr>
              <a:pPr fontAlgn="base">
                <a:spcBef>
                  <a:spcPct val="0"/>
                </a:spcBef>
                <a:spcAft>
                  <a:spcPct val="0"/>
                </a:spcAft>
              </a:pPr>
              <a:t>43</a:t>
            </a:fld>
            <a:endParaRPr lang="en-US">
              <a:ea typeface="ＭＳ Ｐゴシック" pitchFamily="-123" charset="-128"/>
              <a:cs typeface="ＭＳ Ｐゴシック" pitchFamily="-12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Let’s switch gears and talk about what is referred to as a “Local Tsunami.”  That is, a tsunami caused by an earthquake near our shore, an earthquake that we FEEL.</a:t>
            </a:r>
          </a:p>
          <a:p>
            <a:pPr>
              <a:spcBef>
                <a:spcPct val="0"/>
              </a:spcBef>
            </a:pPr>
            <a:endParaRPr lang="en-US" smtClean="0"/>
          </a:p>
          <a:p>
            <a:pPr>
              <a:spcBef>
                <a:spcPct val="0"/>
              </a:spcBef>
            </a:pPr>
            <a:r>
              <a:rPr lang="en-US" smtClean="0"/>
              <a:t>Tsunami waves and surges will begin arriving on the Oregon Coast approximately 15-30 minutes after the earthquake starts… </a:t>
            </a:r>
          </a:p>
          <a:p>
            <a:pPr>
              <a:spcBef>
                <a:spcPct val="0"/>
              </a:spcBef>
            </a:pPr>
            <a:endParaRPr lang="en-US" smtClean="0"/>
          </a:p>
          <a:p>
            <a:pPr>
              <a:spcBef>
                <a:spcPct val="0"/>
              </a:spcBef>
            </a:pPr>
            <a:r>
              <a:rPr lang="en-US" smtClean="0"/>
              <a:t>The waves and surges can continue for 10-12 hours or more, possibly even for several days.</a:t>
            </a:r>
          </a:p>
          <a:p>
            <a:pPr>
              <a:spcBef>
                <a:spcPct val="0"/>
              </a:spcBef>
            </a:pPr>
            <a:endParaRPr lang="en-US" smtClean="0"/>
          </a:p>
          <a:p>
            <a:pPr>
              <a:spcBef>
                <a:spcPct val="0"/>
              </a:spcBef>
            </a:pPr>
            <a:r>
              <a:rPr lang="en-US" smtClean="0"/>
              <a:t>The waves and surges come in and go out, in and out, scouring away at structures and landscape, etc…carrying debris and hazardous materials with each wave/surge.  (they also swirl around – toilet bowl illustration)</a:t>
            </a:r>
          </a:p>
          <a:p>
            <a:pPr>
              <a:spcBef>
                <a:spcPct val="0"/>
              </a:spcBef>
            </a:pPr>
            <a:endParaRPr lang="en-US" smtClean="0"/>
          </a:p>
          <a:p>
            <a:pPr>
              <a:spcBef>
                <a:spcPct val="0"/>
              </a:spcBef>
            </a:pPr>
            <a:endParaRPr lang="en-US" smtClean="0"/>
          </a:p>
          <a:p>
            <a:pPr>
              <a:spcBef>
                <a:spcPct val="0"/>
              </a:spcBef>
            </a:pPr>
            <a:endParaRPr lang="en-US"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3CB8D5-E0B0-40B2-B271-EA3CDFA3A7F4}" type="slidenum">
              <a:rPr lang="en-US">
                <a:ea typeface="ＭＳ Ｐゴシック" pitchFamily="-123" charset="-128"/>
                <a:cs typeface="ＭＳ Ｐゴシック" pitchFamily="-123" charset="-128"/>
              </a:rPr>
              <a:pPr fontAlgn="base">
                <a:spcBef>
                  <a:spcPct val="0"/>
                </a:spcBef>
                <a:spcAft>
                  <a:spcPct val="0"/>
                </a:spcAft>
              </a:pPr>
              <a:t>44</a:t>
            </a:fld>
            <a:endParaRPr lang="en-US">
              <a:ea typeface="ＭＳ Ｐゴシック" pitchFamily="-123" charset="-128"/>
              <a:cs typeface="ＭＳ Ｐゴシック" pitchFamily="-12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34475" indent="-234475" defTabSz="937900" fontAlgn="auto">
              <a:spcBef>
                <a:spcPts val="0"/>
              </a:spcBef>
              <a:spcAft>
                <a:spcPts val="0"/>
              </a:spcAft>
              <a:buFontTx/>
              <a:buAutoNum type="arabicPeriod"/>
              <a:defRPr/>
            </a:pPr>
            <a:r>
              <a:rPr lang="en-US" dirty="0" smtClean="0">
                <a:solidFill>
                  <a:srgbClr val="000000"/>
                </a:solidFill>
                <a:latin typeface="Arial" pitchFamily="34" charset="0"/>
                <a:ea typeface="+mn-ea"/>
                <a:cs typeface="Arial" pitchFamily="34" charset="0"/>
                <a:sym typeface="Arial" pitchFamily="34" charset="0"/>
              </a:rPr>
              <a:t>Education</a:t>
            </a:r>
          </a:p>
          <a:p>
            <a:pPr fontAlgn="auto">
              <a:spcBef>
                <a:spcPts val="0"/>
              </a:spcBef>
              <a:spcAft>
                <a:spcPts val="0"/>
              </a:spcAft>
              <a:defRPr/>
            </a:pPr>
            <a:r>
              <a:rPr lang="en-US" dirty="0" smtClean="0">
                <a:ea typeface="+mn-ea"/>
                <a:cs typeface="+mn-cs"/>
              </a:rPr>
              <a:t>Know the zones</a:t>
            </a:r>
          </a:p>
          <a:p>
            <a:pPr fontAlgn="auto">
              <a:spcBef>
                <a:spcPts val="0"/>
              </a:spcBef>
              <a:spcAft>
                <a:spcPts val="0"/>
              </a:spcAft>
              <a:defRPr/>
            </a:pPr>
            <a:r>
              <a:rPr lang="en-US" dirty="0" smtClean="0">
                <a:ea typeface="+mn-ea"/>
                <a:cs typeface="+mn-cs"/>
              </a:rPr>
              <a:t>Identify safe areas</a:t>
            </a:r>
          </a:p>
          <a:p>
            <a:pPr fontAlgn="auto">
              <a:spcBef>
                <a:spcPts val="0"/>
              </a:spcBef>
              <a:spcAft>
                <a:spcPts val="0"/>
              </a:spcAft>
              <a:defRPr/>
            </a:pPr>
            <a:r>
              <a:rPr lang="en-US" dirty="0" smtClean="0">
                <a:ea typeface="+mn-ea"/>
                <a:cs typeface="+mn-cs"/>
              </a:rPr>
              <a:t>2. Practice</a:t>
            </a:r>
          </a:p>
          <a:p>
            <a:pPr fontAlgn="auto">
              <a:spcBef>
                <a:spcPts val="0"/>
              </a:spcBef>
              <a:spcAft>
                <a:spcPts val="0"/>
              </a:spcAft>
              <a:defRPr/>
            </a:pPr>
            <a:r>
              <a:rPr lang="en-US" dirty="0" smtClean="0">
                <a:ea typeface="+mn-ea"/>
                <a:cs typeface="+mn-cs"/>
              </a:rPr>
              <a:t>3. Safety</a:t>
            </a:r>
            <a:endParaRPr lang="en-US" dirty="0">
              <a:ea typeface="+mn-ea"/>
              <a:cs typeface="+mn-cs"/>
            </a:endParaRPr>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3E6BB7-7CCC-4176-828E-E390A456C90E}" type="slidenum">
              <a:rPr lang="en-US">
                <a:ea typeface="ＭＳ Ｐゴシック" pitchFamily="-123" charset="-128"/>
                <a:cs typeface="ＭＳ Ｐゴシック" pitchFamily="-123" charset="-128"/>
              </a:rPr>
              <a:pPr fontAlgn="base">
                <a:spcBef>
                  <a:spcPct val="0"/>
                </a:spcBef>
                <a:spcAft>
                  <a:spcPct val="0"/>
                </a:spcAft>
              </a:pPr>
              <a:t>45</a:t>
            </a:fld>
            <a:endParaRPr lang="en-US">
              <a:ea typeface="ＭＳ Ｐゴシック" pitchFamily="-123" charset="-128"/>
              <a:cs typeface="ＭＳ Ｐゴシック" pitchFamily="-12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two different kinds of maps we can use to learn the tsunami zones.  The most commonly used is the “</a:t>
            </a:r>
            <a:r>
              <a:rPr lang="en-US" i="1" smtClean="0"/>
              <a:t>Tsunami Evacuation Map</a:t>
            </a:r>
            <a:r>
              <a:rPr lang="en-US" smtClean="0"/>
              <a:t>” which is the one made specifically for the public to learn both the Distant and the Local Tsunami Zones.  The zones were made based on the worst-case scenario for each the distant and local tsunami.</a:t>
            </a:r>
          </a:p>
          <a:p>
            <a:pPr>
              <a:spcBef>
                <a:spcPct val="0"/>
              </a:spcBef>
            </a:pPr>
            <a:endParaRPr lang="en-US" smtClean="0"/>
          </a:p>
          <a:p>
            <a:pPr>
              <a:spcBef>
                <a:spcPct val="0"/>
              </a:spcBef>
            </a:pPr>
            <a:r>
              <a:rPr lang="en-US" smtClean="0"/>
              <a:t>The other map, the “</a:t>
            </a:r>
            <a:r>
              <a:rPr lang="en-US" i="1" smtClean="0"/>
              <a:t>Tsunami Inundation Map” </a:t>
            </a:r>
            <a:r>
              <a:rPr lang="en-US" smtClean="0"/>
              <a:t>is used for more in depth planning and shows several different scenarios of tsunami inundation based on the size of the earthquake. </a:t>
            </a:r>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14BAB9-83F5-4FD9-82DD-CF2635113CD7}" type="slidenum">
              <a:rPr lang="en-US">
                <a:ea typeface="ＭＳ Ｐゴシック" pitchFamily="-123" charset="-128"/>
                <a:cs typeface="ＭＳ Ｐゴシック" pitchFamily="-123" charset="-128"/>
              </a:rPr>
              <a:pPr fontAlgn="base">
                <a:spcBef>
                  <a:spcPct val="0"/>
                </a:spcBef>
                <a:spcAft>
                  <a:spcPct val="0"/>
                </a:spcAft>
              </a:pPr>
              <a:t>46</a:t>
            </a:fld>
            <a:endParaRPr lang="en-US">
              <a:ea typeface="ＭＳ Ｐゴシック" pitchFamily="-123" charset="-128"/>
              <a:cs typeface="ＭＳ Ｐゴシック" pitchFamily="-123"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Look at all these people (homes) who live in the “local” tsunami zone (yellow) here in Gleneden Beach!  Many of them are elderly and may feel like they cannot possibly (physically) make it to the green (safe) zone in 15 minutes.    Especially those right along the shore…it’s just too far for them to walk.</a:t>
            </a:r>
          </a:p>
          <a:p>
            <a:pPr>
              <a:spcBef>
                <a:spcPct val="0"/>
              </a:spcBef>
            </a:pPr>
            <a:endParaRPr lang="en-US" smtClean="0"/>
          </a:p>
          <a:p>
            <a:pPr>
              <a:spcBef>
                <a:spcPct val="0"/>
              </a:spcBef>
            </a:pPr>
            <a:r>
              <a:rPr lang="en-US" smtClean="0"/>
              <a:t>So they decide to give up and not even try.   REMEMBER, THERE MAY BE VERTICAL EVACUATION OPTIONS!</a:t>
            </a:r>
          </a:p>
          <a:p>
            <a:pPr>
              <a:spcBef>
                <a:spcPct val="0"/>
              </a:spcBef>
            </a:pPr>
            <a:endParaRPr lang="en-US" smtClean="0"/>
          </a:p>
          <a:p>
            <a:pPr>
              <a:spcBef>
                <a:spcPct val="0"/>
              </a:spcBef>
            </a:pPr>
            <a:endParaRPr lang="en-US"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11E084-DB68-4992-B834-A76711C7B5FE}" type="slidenum">
              <a:rPr lang="en-US">
                <a:ea typeface="ＭＳ Ｐゴシック" pitchFamily="-123" charset="-128"/>
                <a:cs typeface="ＭＳ Ｐゴシック" pitchFamily="-123" charset="-128"/>
              </a:rPr>
              <a:pPr fontAlgn="base">
                <a:spcBef>
                  <a:spcPct val="0"/>
                </a:spcBef>
                <a:spcAft>
                  <a:spcPct val="0"/>
                </a:spcAft>
              </a:pPr>
              <a:t>47</a:t>
            </a:fld>
            <a:endParaRPr lang="en-US">
              <a:ea typeface="ＭＳ Ｐゴシック" pitchFamily="-123" charset="-128"/>
              <a:cs typeface="ＭＳ Ｐゴシック" pitchFamily="-123"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Check out a magnitude 8.9…the light purple zone.  On this map, most of the homes &amp; buildings in are in the yellow 9.0+ zones. That means that if we have a magnitude 8.9, most of these people’s homes are not going to be inundated with tsunami waves.  For those homes right by the shore, they don’t have to go very far to escape the tsunami if it’s an 8.9.</a:t>
            </a:r>
          </a:p>
          <a:p>
            <a:pPr>
              <a:spcBef>
                <a:spcPct val="0"/>
              </a:spcBef>
            </a:pPr>
            <a:endParaRPr lang="en-US" smtClean="0"/>
          </a:p>
          <a:p>
            <a:pPr>
              <a:spcBef>
                <a:spcPct val="0"/>
              </a:spcBef>
            </a:pPr>
            <a:r>
              <a:rPr lang="en-US" smtClean="0"/>
              <a:t>You don’t know where the earthquake is (could be just the southern portion of the subduction zone)</a:t>
            </a:r>
          </a:p>
          <a:p>
            <a:pPr>
              <a:spcBef>
                <a:spcPct val="0"/>
              </a:spcBef>
            </a:pPr>
            <a:r>
              <a:rPr lang="en-US" smtClean="0"/>
              <a:t>You don’t know how big the earthquake is.</a:t>
            </a:r>
          </a:p>
          <a:p>
            <a:pPr>
              <a:spcBef>
                <a:spcPct val="0"/>
              </a:spcBef>
            </a:pPr>
            <a:r>
              <a:rPr lang="en-US" smtClean="0"/>
              <a:t>You don’t really know how far the tsunami is coming.</a:t>
            </a:r>
          </a:p>
          <a:p>
            <a:pPr>
              <a:spcBef>
                <a:spcPct val="0"/>
              </a:spcBef>
            </a:pPr>
            <a:r>
              <a:rPr lang="en-US" smtClean="0"/>
              <a:t>You also don’t know how soon it will arrive.</a:t>
            </a:r>
          </a:p>
          <a:p>
            <a:pPr>
              <a:spcBef>
                <a:spcPct val="0"/>
              </a:spcBef>
            </a:pPr>
            <a:endParaRPr lang="en-US" smtClean="0"/>
          </a:p>
          <a:p>
            <a:pPr>
              <a:spcBef>
                <a:spcPct val="0"/>
              </a:spcBef>
            </a:pPr>
            <a:r>
              <a:rPr lang="en-US" smtClean="0"/>
              <a:t>Move to higher ground. Every step closer you take to higher ground is a step closer to safety.</a:t>
            </a:r>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5930B0-ACBC-4CC6-97E8-490E86F6AE83}" type="slidenum">
              <a:rPr lang="en-US">
                <a:ea typeface="ＭＳ Ｐゴシック" pitchFamily="-123" charset="-128"/>
                <a:cs typeface="ＭＳ Ｐゴシック" pitchFamily="-123" charset="-128"/>
              </a:rPr>
              <a:pPr fontAlgn="base">
                <a:spcBef>
                  <a:spcPct val="0"/>
                </a:spcBef>
                <a:spcAft>
                  <a:spcPct val="0"/>
                </a:spcAft>
              </a:pPr>
              <a:t>48</a:t>
            </a:fld>
            <a:endParaRPr lang="en-US">
              <a:ea typeface="ＭＳ Ｐゴシック" pitchFamily="-123" charset="-128"/>
              <a:cs typeface="ＭＳ Ｐゴシック" pitchFamily="-12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Know if you’re in the Tsunami Zone WHETHER YOU’RE AT HOME, SCHOOL, WORK, GROCERY STORE, CHURCH, PARK, etc.</a:t>
            </a:r>
          </a:p>
          <a:p>
            <a:pPr>
              <a:spcBef>
                <a:spcPct val="0"/>
              </a:spcBef>
            </a:pPr>
            <a:r>
              <a:rPr lang="en-US" smtClean="0"/>
              <a:t>Know where “high ground” is  (options in case primary route is blocked)  even when you’re driving.</a:t>
            </a:r>
          </a:p>
          <a:p>
            <a:pPr>
              <a:spcBef>
                <a:spcPct val="0"/>
              </a:spcBef>
            </a:pPr>
            <a:r>
              <a:rPr lang="en-US" smtClean="0"/>
              <a:t>Practice walking to high ground</a:t>
            </a:r>
          </a:p>
          <a:p>
            <a:pPr>
              <a:spcBef>
                <a:spcPct val="0"/>
              </a:spcBef>
            </a:pPr>
            <a:r>
              <a:rPr lang="en-US" smtClean="0"/>
              <a:t>Waves continue to come for 10-12 hours or more (24?)</a:t>
            </a:r>
          </a:p>
          <a:p>
            <a:pPr>
              <a:spcBef>
                <a:spcPct val="0"/>
              </a:spcBef>
            </a:pPr>
            <a:endParaRPr lang="en-US" smtClean="0"/>
          </a:p>
          <a:p>
            <a:pPr>
              <a:spcBef>
                <a:spcPct val="0"/>
              </a:spcBef>
            </a:pPr>
            <a:endParaRPr lang="en-US" smtClean="0"/>
          </a:p>
          <a:p>
            <a:pPr>
              <a:spcBef>
                <a:spcPct val="0"/>
              </a:spcBef>
            </a:pPr>
            <a:endParaRPr lang="en-US" smtClean="0"/>
          </a:p>
        </p:txBody>
      </p:sp>
      <p:sp>
        <p:nvSpPr>
          <p:cNvPr id="149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37B52F-57C1-428B-A772-B546CCEBA54B}" type="slidenum">
              <a:rPr lang="en-US">
                <a:ea typeface="ＭＳ Ｐゴシック" pitchFamily="-123" charset="-128"/>
                <a:cs typeface="ＭＳ Ｐゴシック" pitchFamily="-123" charset="-128"/>
              </a:rPr>
              <a:pPr fontAlgn="base">
                <a:spcBef>
                  <a:spcPct val="0"/>
                </a:spcBef>
                <a:spcAft>
                  <a:spcPct val="0"/>
                </a:spcAft>
              </a:pPr>
              <a:t>49</a:t>
            </a:fld>
            <a:endParaRPr lang="en-US">
              <a:ea typeface="ＭＳ Ｐゴシック" pitchFamily="-123" charset="-128"/>
              <a:cs typeface="ＭＳ Ｐゴシック" pitchFamily="-12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Practice from different locations </a:t>
            </a:r>
          </a:p>
          <a:p>
            <a:pPr>
              <a:spcBef>
                <a:spcPct val="0"/>
              </a:spcBef>
              <a:buFontTx/>
              <a:buChar char="•"/>
            </a:pPr>
            <a:r>
              <a:rPr lang="en-US" dirty="0" smtClean="0"/>
              <a:t>Make a game of it…where would we go right now if we felt an earthquake?</a:t>
            </a:r>
          </a:p>
          <a:p>
            <a:pPr>
              <a:spcBef>
                <a:spcPct val="0"/>
              </a:spcBef>
              <a:buFontTx/>
              <a:buChar char="•"/>
            </a:pPr>
            <a:r>
              <a:rPr lang="en-US" dirty="0" smtClean="0"/>
              <a:t>Don’t forget pets.</a:t>
            </a:r>
          </a:p>
          <a:p>
            <a:pPr>
              <a:spcBef>
                <a:spcPct val="0"/>
              </a:spcBef>
              <a:buFontTx/>
              <a:buChar char="•"/>
            </a:pPr>
            <a:endParaRPr lang="en-US" dirty="0" smtClean="0"/>
          </a:p>
          <a:p>
            <a:pPr>
              <a:spcBef>
                <a:spcPct val="0"/>
              </a:spcBef>
              <a:buFontTx/>
              <a:buChar char="•"/>
            </a:pPr>
            <a:r>
              <a:rPr lang="en-US" dirty="0" smtClean="0"/>
              <a:t>Go on foot.  Walk or run.  Roads will probably be impassible.  Some may try to ride a bike…  (Time yourself)</a:t>
            </a:r>
          </a:p>
          <a:p>
            <a:pPr>
              <a:spcBef>
                <a:spcPct val="0"/>
              </a:spcBef>
              <a:buFontTx/>
              <a:buChar char="•"/>
            </a:pPr>
            <a:r>
              <a:rPr lang="en-US" dirty="0" smtClean="0"/>
              <a:t>Practice evacuating with those needing assistance: children, elderly, those with mobility challenges, pets, etc.</a:t>
            </a:r>
          </a:p>
          <a:p>
            <a:pPr>
              <a:spcBef>
                <a:spcPct val="0"/>
              </a:spcBef>
              <a:buFontTx/>
              <a:buChar char="•"/>
            </a:pPr>
            <a:r>
              <a:rPr lang="en-US" dirty="0" smtClean="0"/>
              <a:t>Consider options for routes &amp; assembly areas. Try different routes and assembly areas.</a:t>
            </a:r>
          </a:p>
          <a:p>
            <a:pPr>
              <a:spcBef>
                <a:spcPct val="0"/>
              </a:spcBef>
              <a:buFontTx/>
              <a:buChar char="•"/>
            </a:pPr>
            <a:endParaRPr lang="en-US" dirty="0" smtClean="0"/>
          </a:p>
        </p:txBody>
      </p:sp>
      <p:sp>
        <p:nvSpPr>
          <p:cNvPr id="151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1DAC83-01F9-45FC-98AD-A4B88BD5862F}" type="slidenum">
              <a:rPr lang="en-US">
                <a:ea typeface="ＭＳ Ｐゴシック" pitchFamily="-123" charset="-128"/>
                <a:cs typeface="ＭＳ Ｐゴシック" pitchFamily="-123" charset="-128"/>
              </a:rPr>
              <a:pPr fontAlgn="base">
                <a:spcBef>
                  <a:spcPct val="0"/>
                </a:spcBef>
                <a:spcAft>
                  <a:spcPct val="0"/>
                </a:spcAft>
              </a:pPr>
              <a:t>50</a:t>
            </a:fld>
            <a:endParaRPr lang="en-US">
              <a:ea typeface="ＭＳ Ｐゴシック" pitchFamily="-123" charset="-128"/>
              <a:cs typeface="ＭＳ Ｐゴシック" pitchFamily="-12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shaking will also be felt in the valley, on our major north-south routes like the I-5.  Huge implications…  Discussion</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4FDC8-772B-4783-AAC7-D82053C4C0F9}" type="slidenum">
              <a:rPr lang="en-US">
                <a:ea typeface="ＭＳ Ｐゴシック" pitchFamily="-123" charset="-128"/>
                <a:cs typeface="ＭＳ Ｐゴシック" pitchFamily="-123" charset="-128"/>
              </a:rPr>
              <a:pPr fontAlgn="base">
                <a:spcBef>
                  <a:spcPct val="0"/>
                </a:spcBef>
                <a:spcAft>
                  <a:spcPct val="0"/>
                </a:spcAft>
              </a:pPr>
              <a:t>5</a:t>
            </a:fld>
            <a:endParaRPr lang="en-US">
              <a:ea typeface="ＭＳ Ｐゴシック" pitchFamily="-123" charset="-128"/>
              <a:cs typeface="ＭＳ Ｐゴシック" pitchFamily="-123"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p:spPr>
      </p:sp>
      <p:sp>
        <p:nvSpPr>
          <p:cNvPr id="153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Practice assessing your situation to see if you can also practice carrying emergency supplies</a:t>
            </a:r>
          </a:p>
          <a:p>
            <a:pPr>
              <a:spcBef>
                <a:spcPct val="0"/>
              </a:spcBef>
              <a:buFontTx/>
              <a:buChar char="•"/>
            </a:pPr>
            <a:r>
              <a:rPr lang="en-US" smtClean="0"/>
              <a:t>You may or may not want to bring supplies – class discussion (pros and cons)</a:t>
            </a:r>
          </a:p>
          <a:p>
            <a:pPr>
              <a:spcBef>
                <a:spcPct val="0"/>
              </a:spcBef>
              <a:buFontTx/>
              <a:buChar char="•"/>
            </a:pPr>
            <a:r>
              <a:rPr lang="en-US" smtClean="0"/>
              <a:t>Consider storing them in advance at a friends house on high ground. </a:t>
            </a:r>
          </a:p>
          <a:p>
            <a:pPr>
              <a:spcBef>
                <a:spcPct val="0"/>
              </a:spcBef>
              <a:buFontTx/>
              <a:buChar char="•"/>
            </a:pPr>
            <a:endParaRPr lang="en-US" smtClean="0"/>
          </a:p>
          <a:p>
            <a:pPr>
              <a:spcBef>
                <a:spcPct val="0"/>
              </a:spcBef>
              <a:buFontTx/>
              <a:buChar char="•"/>
            </a:pPr>
            <a:r>
              <a:rPr lang="en-US" smtClean="0"/>
              <a:t>If stopping to go and retrieve your supplies is going to cost your life, don’t do it.  You’ve got to escape the tsunami before you can start thinking about those supplies you need to meet your basic needs.  First things first.</a:t>
            </a:r>
          </a:p>
        </p:txBody>
      </p:sp>
      <p:sp>
        <p:nvSpPr>
          <p:cNvPr id="153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0F7D72-8E4E-41C7-9546-B5AA435BD0B5}" type="slidenum">
              <a:rPr lang="en-US">
                <a:ea typeface="ＭＳ Ｐゴシック" pitchFamily="-123" charset="-128"/>
                <a:cs typeface="ＭＳ Ｐゴシック" pitchFamily="-123" charset="-128"/>
              </a:rPr>
              <a:pPr fontAlgn="base">
                <a:spcBef>
                  <a:spcPct val="0"/>
                </a:spcBef>
                <a:spcAft>
                  <a:spcPct val="0"/>
                </a:spcAft>
              </a:pPr>
              <a:t>51</a:t>
            </a:fld>
            <a:endParaRPr lang="en-US">
              <a:ea typeface="ＭＳ Ｐゴシック" pitchFamily="-123" charset="-128"/>
              <a:cs typeface="ＭＳ Ｐゴシック" pitchFamily="-12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Tsunami waves/surges may come for 10-12 hours or more, possibly even days. </a:t>
            </a:r>
          </a:p>
          <a:p>
            <a:pPr>
              <a:spcBef>
                <a:spcPct val="0"/>
              </a:spcBef>
            </a:pPr>
            <a:r>
              <a:rPr lang="en-US" smtClean="0"/>
              <a:t>Aftershocks, large ones can even produce more tsunami waves.</a:t>
            </a:r>
          </a:p>
          <a:p>
            <a:pPr>
              <a:spcBef>
                <a:spcPct val="0"/>
              </a:spcBef>
            </a:pPr>
            <a:r>
              <a:rPr lang="en-US" smtClean="0"/>
              <a:t>Debris, hazardous materials</a:t>
            </a:r>
          </a:p>
          <a:p>
            <a:pPr>
              <a:spcBef>
                <a:spcPct val="0"/>
              </a:spcBef>
            </a:pPr>
            <a:r>
              <a:rPr lang="en-US" smtClean="0"/>
              <a:t>Curiosity Killed the Cat!</a:t>
            </a:r>
          </a:p>
          <a:p>
            <a:pPr>
              <a:spcBef>
                <a:spcPct val="0"/>
              </a:spcBef>
            </a:pPr>
            <a:endParaRPr lang="en-US" smtClean="0"/>
          </a:p>
          <a:p>
            <a:pPr>
              <a:spcBef>
                <a:spcPct val="0"/>
              </a:spcBef>
            </a:pPr>
            <a:r>
              <a:rPr lang="en-US" smtClean="0"/>
              <a:t>There will be a lot to do to meet basic needs.  Rather than wait around for the tsunami waves to end, get to work meeting needs and preparing to live the Island Life.</a:t>
            </a:r>
          </a:p>
        </p:txBody>
      </p:sp>
      <p:sp>
        <p:nvSpPr>
          <p:cNvPr id="155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91A0AD-0E77-47C3-91FD-0B56A42D0738}" type="slidenum">
              <a:rPr lang="en-US">
                <a:ea typeface="ＭＳ Ｐゴシック" pitchFamily="-123" charset="-128"/>
                <a:cs typeface="ＭＳ Ｐゴシック" pitchFamily="-123" charset="-128"/>
              </a:rPr>
              <a:pPr fontAlgn="base">
                <a:spcBef>
                  <a:spcPct val="0"/>
                </a:spcBef>
                <a:spcAft>
                  <a:spcPct val="0"/>
                </a:spcAft>
              </a:pPr>
              <a:t>52</a:t>
            </a:fld>
            <a:endParaRPr lang="en-US">
              <a:ea typeface="ＭＳ Ｐゴシック" pitchFamily="-123" charset="-128"/>
              <a:cs typeface="ＭＳ Ｐゴシック" pitchFamily="-123"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EQ in Alaska is biggest threat, biggest impact</a:t>
            </a:r>
          </a:p>
          <a:p>
            <a:pPr>
              <a:spcBef>
                <a:spcPct val="0"/>
              </a:spcBef>
            </a:pPr>
            <a:endParaRPr lang="en-US" smtClean="0"/>
          </a:p>
          <a:p>
            <a:pPr>
              <a:spcBef>
                <a:spcPct val="0"/>
              </a:spcBef>
            </a:pPr>
            <a:r>
              <a:rPr lang="en-US" smtClean="0"/>
              <a:t>YOU WON’T FEEL THE EARTHQUAKE! </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D87C2C-08B1-4EDE-AEF6-90511C688A00}" type="slidenum">
              <a:rPr lang="en-US">
                <a:ea typeface="ＭＳ Ｐゴシック" pitchFamily="-123" charset="-128"/>
                <a:cs typeface="ＭＳ Ｐゴシック" pitchFamily="-123" charset="-128"/>
              </a:rPr>
              <a:pPr fontAlgn="base">
                <a:spcBef>
                  <a:spcPct val="0"/>
                </a:spcBef>
                <a:spcAft>
                  <a:spcPct val="0"/>
                </a:spcAft>
              </a:pPr>
              <a:t>53</a:t>
            </a:fld>
            <a:endParaRPr lang="en-US">
              <a:ea typeface="ＭＳ Ｐゴシック" pitchFamily="-123" charset="-128"/>
              <a:cs typeface="ＭＳ Ｐゴシック" pitchFamily="-123"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Distant Tsunami zone is very limited in comparison to the Local Tsunami Zone.</a:t>
            </a:r>
          </a:p>
          <a:p>
            <a:pPr>
              <a:spcBef>
                <a:spcPct val="0"/>
              </a:spcBef>
            </a:pPr>
            <a:endParaRPr lang="en-US" smtClean="0"/>
          </a:p>
          <a:p>
            <a:pPr>
              <a:spcBef>
                <a:spcPct val="0"/>
              </a:spcBef>
            </a:pPr>
            <a:r>
              <a:rPr lang="en-US" smtClean="0"/>
              <a:t>Only evacuate if you are in the Distant Tsunami Zone.</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705B75-F2B3-459C-9E1E-A4170F6F0A95}" type="slidenum">
              <a:rPr lang="en-US">
                <a:ea typeface="ＭＳ Ｐゴシック" pitchFamily="-123" charset="-128"/>
                <a:cs typeface="ＭＳ Ｐゴシック" pitchFamily="-123" charset="-128"/>
              </a:rPr>
              <a:pPr fontAlgn="base">
                <a:spcBef>
                  <a:spcPct val="0"/>
                </a:spcBef>
                <a:spcAft>
                  <a:spcPct val="0"/>
                </a:spcAft>
              </a:pPr>
              <a:t>54</a:t>
            </a:fld>
            <a:endParaRPr lang="en-US">
              <a:ea typeface="ＭＳ Ｐゴシック" pitchFamily="-123" charset="-128"/>
              <a:cs typeface="ＭＳ Ｐゴシック" pitchFamily="-123"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defTabSz="936625">
              <a:spcBef>
                <a:spcPct val="0"/>
              </a:spcBef>
            </a:pPr>
            <a:r>
              <a:rPr lang="en-US" smtClean="0"/>
              <a:t>When a significant earthquake occurs a large distance from the Oregon Coast, from an earthquake that we don’t feel, a </a:t>
            </a:r>
            <a:r>
              <a:rPr lang="en-US" b="1" u="sng" smtClean="0"/>
              <a:t>Distant Tsunami </a:t>
            </a:r>
            <a:r>
              <a:rPr lang="en-US" smtClean="0"/>
              <a:t>may be generated. The West Coast and Alaska Tsunami Warning Center (</a:t>
            </a:r>
            <a:r>
              <a:rPr lang="en-US" u="sng" smtClean="0">
                <a:hlinkClick r:id="rId3"/>
              </a:rPr>
              <a:t>http://wcatwc.arh.noaa.gov/</a:t>
            </a:r>
            <a:r>
              <a:rPr lang="en-US" smtClean="0"/>
              <a:t>) in Palmer, Alaska is the government organization which provides information to the public regarding tsunami threats to our area.  There are four separate alert levels: </a:t>
            </a:r>
            <a:r>
              <a:rPr lang="en-US" i="1" smtClean="0"/>
              <a:t>Information Statement, Watch, Advisory, and Warning</a:t>
            </a:r>
            <a:r>
              <a:rPr lang="en-US" smtClean="0"/>
              <a:t>.  Each has a distinct meaning and suggested action: </a:t>
            </a:r>
          </a:p>
          <a:p>
            <a:pPr defTabSz="936625">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21846F-3093-4248-927E-78DF141251B9}" type="slidenum">
              <a:rPr lang="en-US">
                <a:ea typeface="ＭＳ Ｐゴシック" pitchFamily="-123" charset="-128"/>
                <a:cs typeface="ＭＳ Ｐゴシック" pitchFamily="-123" charset="-128"/>
              </a:rPr>
              <a:pPr fontAlgn="base">
                <a:spcBef>
                  <a:spcPct val="0"/>
                </a:spcBef>
                <a:spcAft>
                  <a:spcPct val="0"/>
                </a:spcAft>
              </a:pPr>
              <a:t>55</a:t>
            </a:fld>
            <a:endParaRPr lang="en-US">
              <a:ea typeface="ＭＳ Ｐゴシック" pitchFamily="-123" charset="-128"/>
              <a:cs typeface="ＭＳ Ｐゴシック" pitchFamily="-123"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several different methods the public may be notified of a coming Distant Tsunami.</a:t>
            </a:r>
          </a:p>
          <a:p>
            <a:pPr>
              <a:spcBef>
                <a:spcPct val="0"/>
              </a:spcBef>
            </a:pPr>
            <a:endParaRPr lang="en-US" smtClean="0"/>
          </a:p>
          <a:p>
            <a:pPr>
              <a:spcBef>
                <a:spcPct val="0"/>
              </a:spcBef>
              <a:buFontTx/>
              <a:buChar char="•"/>
            </a:pPr>
            <a:r>
              <a:rPr lang="en-US" smtClean="0"/>
              <a:t>Mass Notifications Systems: Phone calls, text messages, email notifications, Reverse 911 type of systems, National Weather Service notifications</a:t>
            </a:r>
          </a:p>
          <a:p>
            <a:pPr>
              <a:spcBef>
                <a:spcPct val="0"/>
              </a:spcBef>
            </a:pPr>
            <a:r>
              <a:rPr lang="en-US" smtClean="0"/>
              <a:t>Citizen Alert/NWS Alert. (Teach how to sign up.)  Smart phone app’s.</a:t>
            </a:r>
          </a:p>
          <a:p>
            <a:pPr>
              <a:spcBef>
                <a:spcPct val="0"/>
              </a:spcBef>
            </a:pPr>
            <a:endParaRPr lang="en-US" smtClean="0"/>
          </a:p>
          <a:p>
            <a:pPr>
              <a:spcBef>
                <a:spcPct val="0"/>
              </a:spcBef>
              <a:buFontTx/>
              <a:buChar char="•"/>
            </a:pPr>
            <a:r>
              <a:rPr lang="en-US" b="1" smtClean="0"/>
              <a:t>SHOW</a:t>
            </a:r>
            <a:r>
              <a:rPr lang="en-US" smtClean="0"/>
              <a:t>:  NOAA Alert Radio – Be sure to get a radio with the “Alert” feature.  It’s your own personal siren.</a:t>
            </a:r>
          </a:p>
          <a:p>
            <a:pPr>
              <a:spcBef>
                <a:spcPct val="0"/>
              </a:spcBef>
            </a:pPr>
            <a:endParaRPr lang="en-US" smtClean="0"/>
          </a:p>
          <a:p>
            <a:pPr>
              <a:spcBef>
                <a:spcPct val="0"/>
              </a:spcBef>
              <a:buFontTx/>
              <a:buChar char="•"/>
            </a:pPr>
            <a:r>
              <a:rPr lang="en-US" smtClean="0"/>
              <a:t>Sirens – some communities have sirens – these are for distant tsunamis</a:t>
            </a:r>
          </a:p>
          <a:p>
            <a:pPr>
              <a:spcBef>
                <a:spcPct val="0"/>
              </a:spcBef>
            </a:pPr>
            <a:endParaRPr lang="en-US" smtClean="0"/>
          </a:p>
          <a:p>
            <a:pPr>
              <a:spcBef>
                <a:spcPct val="0"/>
              </a:spcBef>
              <a:buFontTx/>
              <a:buChar char="•"/>
            </a:pPr>
            <a:r>
              <a:rPr lang="en-US" smtClean="0"/>
              <a:t>The Media:  Traditional (TV, Radio, etc), Social Media (Face Book, Twitter, etc)</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C042F-B9A6-4FAD-8CF4-D2E9FD6B239F}" type="slidenum">
              <a:rPr lang="en-US">
                <a:ea typeface="ＭＳ Ｐゴシック" pitchFamily="-123" charset="-128"/>
                <a:cs typeface="ＭＳ Ｐゴシック" pitchFamily="-123" charset="-128"/>
              </a:rPr>
              <a:pPr fontAlgn="base">
                <a:spcBef>
                  <a:spcPct val="0"/>
                </a:spcBef>
                <a:spcAft>
                  <a:spcPct val="0"/>
                </a:spcAft>
              </a:pPr>
              <a:t>56</a:t>
            </a:fld>
            <a:endParaRPr lang="en-US">
              <a:ea typeface="ＭＳ Ｐゴシック" pitchFamily="-123" charset="-128"/>
              <a:cs typeface="ＭＳ Ｐゴシック" pitchFamily="-123"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Evacuation for a Distant Tsunami is very different than from a local earthquake/tsunami.</a:t>
            </a:r>
          </a:p>
          <a:p>
            <a:pPr>
              <a:spcBef>
                <a:spcPct val="0"/>
              </a:spcBef>
            </a:pPr>
            <a:endParaRPr lang="en-US" smtClean="0"/>
          </a:p>
          <a:p>
            <a:pPr>
              <a:spcBef>
                <a:spcPct val="0"/>
              </a:spcBef>
            </a:pPr>
            <a:r>
              <a:rPr lang="en-US" smtClean="0"/>
              <a:t>Ask Participants (Pair Share):  Where should people go when evacuating for a distant tsunami?</a:t>
            </a:r>
          </a:p>
          <a:p>
            <a:pPr>
              <a:spcBef>
                <a:spcPct val="0"/>
              </a:spcBef>
            </a:pPr>
            <a:endParaRPr lang="en-US" smtClean="0"/>
          </a:p>
          <a:p>
            <a:pPr>
              <a:spcBef>
                <a:spcPct val="0"/>
              </a:spcBef>
              <a:buFontTx/>
              <a:buChar char="•"/>
            </a:pPr>
            <a:r>
              <a:rPr lang="en-US" smtClean="0"/>
              <a:t>Locals</a:t>
            </a:r>
          </a:p>
          <a:p>
            <a:pPr>
              <a:spcBef>
                <a:spcPct val="0"/>
              </a:spcBef>
              <a:buFontTx/>
              <a:buChar char="•"/>
            </a:pPr>
            <a:r>
              <a:rPr lang="en-US" smtClean="0"/>
              <a:t>Visitors/Tourists</a:t>
            </a:r>
          </a:p>
          <a:p>
            <a:pPr>
              <a:spcBef>
                <a:spcPct val="0"/>
              </a:spcBef>
              <a:buFontTx/>
              <a:buChar char="•"/>
            </a:pPr>
            <a:r>
              <a:rPr lang="en-US" smtClean="0"/>
              <a:t>Students</a:t>
            </a:r>
          </a:p>
          <a:p>
            <a:pPr>
              <a:spcBef>
                <a:spcPct val="0"/>
              </a:spcBef>
            </a:pPr>
            <a:endParaRPr lang="en-US" smtClean="0"/>
          </a:p>
          <a:p>
            <a:pPr>
              <a:spcBef>
                <a:spcPct val="0"/>
              </a:spcBef>
            </a:pPr>
            <a:r>
              <a:rPr lang="en-US" smtClean="0"/>
              <a:t>Does your school, park, or business have a plan for a Distant Tsunami?  (Show LCSD’s Distant Tsunami Plan as a sample)</a:t>
            </a:r>
          </a:p>
          <a:p>
            <a:pPr>
              <a:spcBef>
                <a:spcPct val="0"/>
              </a:spcBef>
            </a:pPr>
            <a:endParaRPr lang="en-US" smtClean="0"/>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68BC39-89DF-4926-829C-9AA62404BEBB}" type="slidenum">
              <a:rPr lang="en-US">
                <a:ea typeface="ＭＳ Ｐゴシック" pitchFamily="-123" charset="-128"/>
                <a:cs typeface="ＭＳ Ｐゴシック" pitchFamily="-123" charset="-128"/>
              </a:rPr>
              <a:pPr fontAlgn="base">
                <a:spcBef>
                  <a:spcPct val="0"/>
                </a:spcBef>
                <a:spcAft>
                  <a:spcPct val="0"/>
                </a:spcAft>
              </a:pPr>
              <a:t>57</a:t>
            </a:fld>
            <a:endParaRPr lang="en-US">
              <a:ea typeface="ＭＳ Ｐゴシック" pitchFamily="-123" charset="-128"/>
              <a:cs typeface="ＭＳ Ｐゴシック" pitchFamily="-123"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do you know when a distant tsunami is over?</a:t>
            </a:r>
          </a:p>
          <a:p>
            <a:pPr>
              <a:spcBef>
                <a:spcPct val="0"/>
              </a:spcBef>
            </a:pPr>
            <a:endParaRPr lang="en-US" smtClean="0"/>
          </a:p>
          <a:p>
            <a:pPr>
              <a:spcBef>
                <a:spcPct val="0"/>
              </a:spcBef>
              <a:buFontTx/>
              <a:buChar char="•"/>
            </a:pPr>
            <a:r>
              <a:rPr lang="en-US" smtClean="0"/>
              <a:t>Cancellation Message: Wait for cancellation message (from National Weather Service)</a:t>
            </a:r>
          </a:p>
          <a:p>
            <a:pPr>
              <a:spcBef>
                <a:spcPct val="0"/>
              </a:spcBef>
              <a:buFontTx/>
              <a:buChar char="•"/>
            </a:pPr>
            <a:endParaRPr lang="en-US" smtClean="0"/>
          </a:p>
          <a:p>
            <a:pPr>
              <a:spcBef>
                <a:spcPct val="0"/>
              </a:spcBef>
              <a:buFontTx/>
              <a:buChar char="•"/>
            </a:pPr>
            <a:r>
              <a:rPr lang="en-US" smtClean="0"/>
              <a:t>Re-enter with caution: Local emergency service officials may provide specific re-entry instructions based on damage to certain areas/infrastructure. </a:t>
            </a:r>
          </a:p>
          <a:p>
            <a:pPr>
              <a:spcBef>
                <a:spcPct val="0"/>
              </a:spcBef>
              <a:buFontTx/>
              <a:buChar char="•"/>
            </a:pPr>
            <a:endParaRPr lang="en-US" smtClean="0"/>
          </a:p>
          <a:p>
            <a:pPr>
              <a:spcBef>
                <a:spcPct val="0"/>
              </a:spcBef>
              <a:buFontTx/>
              <a:buChar char="•"/>
            </a:pPr>
            <a:r>
              <a:rPr lang="en-US" smtClean="0"/>
              <a:t>Damage: Possible damage in harbors, near beaches and other low-lying areas. Some roads may be impassible, temporarily, there may be hazardous materials, fires, or other hazards involved.</a:t>
            </a:r>
          </a:p>
          <a:p>
            <a:pPr>
              <a:spcBef>
                <a:spcPct val="0"/>
              </a:spcBef>
              <a:buFontTx/>
              <a:buChar char="•"/>
            </a:pPr>
            <a:endParaRPr lang="en-US" smtClean="0"/>
          </a:p>
          <a:p>
            <a:pPr>
              <a:spcBef>
                <a:spcPct val="0"/>
              </a:spcBef>
              <a:buFontTx/>
              <a:buChar char="•"/>
            </a:pPr>
            <a:r>
              <a:rPr lang="en-US" smtClean="0"/>
              <a:t>Clean up: There may be Clean up that is necessary.  </a:t>
            </a:r>
          </a:p>
          <a:p>
            <a:pPr>
              <a:spcBef>
                <a:spcPct val="0"/>
              </a:spcBef>
              <a:buFontTx/>
              <a:buChar char="•"/>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601D9C-C088-4790-B149-19D97D9ECF52}" type="slidenum">
              <a:rPr lang="en-US">
                <a:ea typeface="ＭＳ Ｐゴシック" pitchFamily="-123" charset="-128"/>
                <a:cs typeface="ＭＳ Ｐゴシック" pitchFamily="-123" charset="-128"/>
              </a:rPr>
              <a:pPr fontAlgn="base">
                <a:spcBef>
                  <a:spcPct val="0"/>
                </a:spcBef>
                <a:spcAft>
                  <a:spcPct val="0"/>
                </a:spcAft>
              </a:pPr>
              <a:t>58</a:t>
            </a:fld>
            <a:endParaRPr lang="en-US">
              <a:ea typeface="ＭＳ Ｐゴシック" pitchFamily="-123" charset="-128"/>
              <a:cs typeface="ＭＳ Ｐゴシック" pitchFamily="-123"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Brief discussion.  Why or why not.  </a:t>
            </a:r>
          </a:p>
          <a:p>
            <a:pPr>
              <a:spcBef>
                <a:spcPct val="0"/>
              </a:spcBef>
            </a:pPr>
            <a:endParaRPr lang="en-US" smtClean="0"/>
          </a:p>
          <a:p>
            <a:pPr>
              <a:spcBef>
                <a:spcPct val="0"/>
              </a:spcBef>
            </a:pPr>
            <a:r>
              <a:rPr lang="en-US" smtClean="0"/>
              <a:t>Possible points of discussion include:</a:t>
            </a:r>
          </a:p>
          <a:p>
            <a:pPr lvl="1">
              <a:spcBef>
                <a:spcPct val="0"/>
              </a:spcBef>
              <a:buFontTx/>
              <a:buChar char="•"/>
            </a:pPr>
            <a:r>
              <a:rPr lang="en-US" smtClean="0"/>
              <a:t>Multiple warning mechanisms</a:t>
            </a:r>
          </a:p>
          <a:p>
            <a:pPr lvl="1">
              <a:spcBef>
                <a:spcPct val="0"/>
              </a:spcBef>
              <a:buFontTx/>
              <a:buChar char="•"/>
            </a:pPr>
            <a:r>
              <a:rPr lang="en-US" smtClean="0"/>
              <a:t>Plenty of time to evacuate</a:t>
            </a:r>
          </a:p>
          <a:p>
            <a:pPr lvl="1">
              <a:spcBef>
                <a:spcPct val="0"/>
              </a:spcBef>
              <a:buFontTx/>
              <a:buChar char="•"/>
            </a:pPr>
            <a:r>
              <a:rPr lang="en-US" smtClean="0"/>
              <a:t>Smaller inundation area</a:t>
            </a:r>
          </a:p>
          <a:p>
            <a:pPr>
              <a:spcBef>
                <a:spcPct val="0"/>
              </a:spcBef>
            </a:pPr>
            <a:endParaRPr lang="en-US" smtClean="0"/>
          </a:p>
          <a:p>
            <a:pPr>
              <a:spcBef>
                <a:spcPct val="0"/>
              </a:spcBef>
            </a:pPr>
            <a:r>
              <a:rPr lang="en-US" smtClean="0"/>
              <a:t>The answer is NO! Absolutely NOT!  With proper education and preparation, nobody should die from a distant tsunami. </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104B12-1205-474C-A000-52DBD4ABC6BF}" type="slidenum">
              <a:rPr lang="en-US">
                <a:ea typeface="ＭＳ Ｐゴシック" pitchFamily="-123" charset="-128"/>
                <a:cs typeface="ＭＳ Ｐゴシック" pitchFamily="-123" charset="-128"/>
              </a:rPr>
              <a:pPr fontAlgn="base">
                <a:spcBef>
                  <a:spcPct val="0"/>
                </a:spcBef>
                <a:spcAft>
                  <a:spcPct val="0"/>
                </a:spcAft>
              </a:pPr>
              <a:t>59</a:t>
            </a:fld>
            <a:endParaRPr lang="en-US">
              <a:ea typeface="ＭＳ Ｐゴシック" pitchFamily="-123" charset="-128"/>
              <a:cs typeface="ＭＳ Ｐゴシック" pitchFamily="-123"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defTabSz="936625">
              <a:spcBef>
                <a:spcPct val="0"/>
              </a:spcBef>
            </a:pPr>
            <a:r>
              <a:rPr lang="en-US" smtClean="0"/>
              <a:t>Now Let’s talk about how to prepare to live in an “island-like” environment.</a:t>
            </a:r>
          </a:p>
          <a:p>
            <a:pPr defTabSz="936625">
              <a:spcBef>
                <a:spcPct val="0"/>
              </a:spcBef>
            </a:pPr>
            <a:endParaRPr lang="en-US" smtClean="0"/>
          </a:p>
          <a:p>
            <a:pPr defTabSz="936625">
              <a:spcBef>
                <a:spcPct val="0"/>
              </a:spcBef>
            </a:pPr>
            <a:r>
              <a:rPr lang="en-US" smtClean="0"/>
              <a:t>Meeting basic physical and psychological needs is the primary objective.</a:t>
            </a:r>
          </a:p>
          <a:p>
            <a:pPr defTabSz="936625">
              <a:spcBef>
                <a:spcPct val="0"/>
              </a:spcBef>
            </a:pPr>
            <a:endParaRPr lang="en-US" smtClean="0"/>
          </a:p>
          <a:p>
            <a:pPr defTabSz="936625">
              <a:spcBef>
                <a:spcPct val="0"/>
              </a:spcBef>
            </a:pPr>
            <a:endParaRPr lang="en-US" smtClean="0"/>
          </a:p>
        </p:txBody>
      </p:sp>
      <p:sp>
        <p:nvSpPr>
          <p:cNvPr id="157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9DAA97-C01C-4480-8104-F2BD75292B3C}" type="slidenum">
              <a:rPr lang="en-US">
                <a:ea typeface="ＭＳ Ｐゴシック" pitchFamily="-123" charset="-128"/>
                <a:cs typeface="ＭＳ Ｐゴシック" pitchFamily="-123" charset="-128"/>
              </a:rPr>
              <a:pPr fontAlgn="base">
                <a:spcBef>
                  <a:spcPct val="0"/>
                </a:spcBef>
                <a:spcAft>
                  <a:spcPct val="0"/>
                </a:spcAft>
              </a:pPr>
              <a:t>61</a:t>
            </a:fld>
            <a:endParaRPr lang="en-US">
              <a:ea typeface="ＭＳ Ｐゴシック" pitchFamily="-123" charset="-128"/>
              <a:cs typeface="ＭＳ Ｐゴシック" pitchFamily="-12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defTabSz="936625">
              <a:spcBef>
                <a:spcPct val="0"/>
              </a:spcBef>
            </a:pPr>
            <a:r>
              <a:rPr lang="en-US" dirty="0" smtClean="0"/>
              <a:t>Homes and businesses will be damaged.  Those not securely fashioned to their foundations may have significant damage.</a:t>
            </a:r>
          </a:p>
          <a:p>
            <a:pPr defTabSz="936625">
              <a:spcBef>
                <a:spcPct val="0"/>
              </a:spcBef>
            </a:pPr>
            <a:endParaRPr lang="en-US" dirty="0" smtClean="0"/>
          </a:p>
          <a:p>
            <a:pPr defTabSz="936625">
              <a:spcBef>
                <a:spcPct val="0"/>
              </a:spcBef>
            </a:pPr>
            <a:r>
              <a:rPr lang="en-US" dirty="0" smtClean="0"/>
              <a:t>Most will have broken windows and other damage.</a:t>
            </a:r>
          </a:p>
          <a:p>
            <a:pPr defTabSz="936625">
              <a:spcBef>
                <a:spcPct val="0"/>
              </a:spcBef>
            </a:pPr>
            <a:endParaRPr lang="en-US" dirty="0" smtClean="0"/>
          </a:p>
          <a:p>
            <a:pPr defTabSz="936625">
              <a:spcBef>
                <a:spcPct val="0"/>
              </a:spcBef>
            </a:pPr>
            <a:r>
              <a:rPr lang="en-US" dirty="0" smtClean="0"/>
              <a:t>Structural damage/Inspection</a:t>
            </a:r>
          </a:p>
          <a:p>
            <a:pPr defTabSz="936625">
              <a:spcBef>
                <a:spcPct val="0"/>
              </a:spcBef>
            </a:pPr>
            <a:endParaRPr lang="en-US" dirty="0" smtClean="0"/>
          </a:p>
          <a:p>
            <a:pPr defTabSz="936625">
              <a:spcBef>
                <a:spcPct val="0"/>
              </a:spcBef>
            </a:pPr>
            <a:r>
              <a:rPr lang="en-US" dirty="0" smtClean="0"/>
              <a:t>Where will we get all the inspectors?  (promo relevant courses, i.e. ATC 120, CERT for assessing light, moderate, heavy damage)</a:t>
            </a:r>
          </a:p>
          <a:p>
            <a:pPr defTabSz="936625">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E269D0-1C08-4FDE-BD11-88302FAF6D53}" type="slidenum">
              <a:rPr lang="en-US">
                <a:ea typeface="ＭＳ Ｐゴシック" pitchFamily="-123" charset="-128"/>
                <a:cs typeface="ＭＳ Ｐゴシック" pitchFamily="-123" charset="-128"/>
              </a:rPr>
              <a:pPr fontAlgn="base">
                <a:spcBef>
                  <a:spcPct val="0"/>
                </a:spcBef>
                <a:spcAft>
                  <a:spcPct val="0"/>
                </a:spcAft>
              </a:pPr>
              <a:t>6</a:t>
            </a:fld>
            <a:endParaRPr lang="en-US">
              <a:ea typeface="ＭＳ Ｐゴシック" pitchFamily="-123" charset="-128"/>
              <a:cs typeface="ＭＳ Ｐゴシック" pitchFamily="-123"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will be a lot to do and giving people tasks (jobs) will help in their </a:t>
            </a:r>
            <a:r>
              <a:rPr lang="en-US" b="1" u="sng" smtClean="0"/>
              <a:t>emotional recovery</a:t>
            </a:r>
            <a:r>
              <a:rPr lang="en-US" smtClean="0"/>
              <a:t>.  It will also help accomplish the many things that will need to get done to meet daily needs.</a:t>
            </a:r>
          </a:p>
          <a:p>
            <a:pPr>
              <a:spcBef>
                <a:spcPct val="0"/>
              </a:spcBef>
            </a:pPr>
            <a:endParaRPr lang="en-US" smtClean="0"/>
          </a:p>
          <a:p>
            <a:pPr>
              <a:spcBef>
                <a:spcPct val="0"/>
              </a:spcBef>
            </a:pPr>
            <a:r>
              <a:rPr lang="en-US" smtClean="0"/>
              <a:t>Filling sand bags</a:t>
            </a:r>
          </a:p>
          <a:p>
            <a:pPr>
              <a:spcBef>
                <a:spcPct val="0"/>
              </a:spcBef>
            </a:pPr>
            <a:r>
              <a:rPr lang="en-US" smtClean="0"/>
              <a:t>Gathering water</a:t>
            </a:r>
          </a:p>
          <a:p>
            <a:pPr>
              <a:spcBef>
                <a:spcPct val="0"/>
              </a:spcBef>
            </a:pPr>
            <a:r>
              <a:rPr lang="en-US" smtClean="0"/>
              <a:t>Comforting the wounded or emotionally distraught</a:t>
            </a:r>
          </a:p>
          <a:p>
            <a:pPr>
              <a:spcBef>
                <a:spcPct val="0"/>
              </a:spcBef>
            </a:pPr>
            <a:r>
              <a:rPr lang="en-US" smtClean="0"/>
              <a:t>Taking care of little ones</a:t>
            </a:r>
          </a:p>
          <a:p>
            <a:pPr>
              <a:spcBef>
                <a:spcPct val="0"/>
              </a:spcBef>
            </a:pPr>
            <a:r>
              <a:rPr lang="en-US" smtClean="0"/>
              <a:t>Setting up shelters</a:t>
            </a:r>
          </a:p>
          <a:p>
            <a:pPr>
              <a:spcBef>
                <a:spcPct val="0"/>
              </a:spcBef>
            </a:pPr>
            <a:r>
              <a:rPr lang="en-US" smtClean="0"/>
              <a:t>Hunting for food, cooking, cleaning</a:t>
            </a:r>
          </a:p>
          <a:p>
            <a:pPr>
              <a:spcBef>
                <a:spcPct val="0"/>
              </a:spcBef>
            </a:pPr>
            <a:r>
              <a:rPr lang="en-US" smtClean="0"/>
              <a:t>Collecting fire wood, building fires</a:t>
            </a:r>
          </a:p>
          <a:p>
            <a:pPr>
              <a:spcBef>
                <a:spcPct val="0"/>
              </a:spcBef>
            </a:pPr>
            <a:r>
              <a:rPr lang="en-US" smtClean="0"/>
              <a:t>Collecting things to sleep on</a:t>
            </a:r>
          </a:p>
          <a:p>
            <a:pPr>
              <a:spcBef>
                <a:spcPct val="0"/>
              </a:spcBef>
            </a:pPr>
            <a:r>
              <a:rPr lang="en-US" smtClean="0"/>
              <a:t>Digging holes for latrines</a:t>
            </a:r>
          </a:p>
          <a:p>
            <a:pPr>
              <a:spcBef>
                <a:spcPct val="0"/>
              </a:spcBef>
            </a:pPr>
            <a:r>
              <a:rPr lang="en-US" smtClean="0"/>
              <a:t>Tending to the wounded</a:t>
            </a:r>
          </a:p>
          <a:p>
            <a:pPr>
              <a:spcBef>
                <a:spcPct val="0"/>
              </a:spcBef>
            </a:pPr>
            <a:r>
              <a:rPr lang="en-US" smtClean="0"/>
              <a:t>Personal care &amp; sanitation (without infrastructure</a:t>
            </a:r>
          </a:p>
        </p:txBody>
      </p:sp>
      <p:sp>
        <p:nvSpPr>
          <p:cNvPr id="161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B599F2-552C-4982-B7C0-DAEF8DA4BCFD}" type="slidenum">
              <a:rPr lang="en-US">
                <a:ea typeface="ＭＳ Ｐゴシック" pitchFamily="-123" charset="-128"/>
                <a:cs typeface="ＭＳ Ｐゴシック" pitchFamily="-123" charset="-128"/>
              </a:rPr>
              <a:pPr fontAlgn="base">
                <a:spcBef>
                  <a:spcPct val="0"/>
                </a:spcBef>
                <a:spcAft>
                  <a:spcPct val="0"/>
                </a:spcAft>
              </a:pPr>
              <a:t>62</a:t>
            </a:fld>
            <a:endParaRPr lang="en-US">
              <a:ea typeface="ＭＳ Ｐゴシック" pitchFamily="-123" charset="-128"/>
              <a:cs typeface="ＭＳ Ｐゴシック" pitchFamily="-123"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normal infrastructure, those things we use constantly will no longer be available.  </a:t>
            </a:r>
          </a:p>
          <a:p>
            <a:pPr>
              <a:spcBef>
                <a:spcPct val="0"/>
              </a:spcBef>
            </a:pPr>
            <a:endParaRPr lang="en-US" smtClean="0"/>
          </a:p>
          <a:p>
            <a:pPr>
              <a:spcBef>
                <a:spcPct val="0"/>
              </a:spcBef>
            </a:pPr>
            <a:r>
              <a:rPr lang="en-US" smtClean="0"/>
              <a:t>We won’t be able to call 911 for help.  We will need to work together to learn how to survive.</a:t>
            </a:r>
          </a:p>
        </p:txBody>
      </p:sp>
      <p:sp>
        <p:nvSpPr>
          <p:cNvPr id="163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CA57F4-B9F9-4210-B4B5-8A9A63237A61}" type="slidenum">
              <a:rPr lang="en-US">
                <a:ea typeface="ＭＳ Ｐゴシック" pitchFamily="-123" charset="-128"/>
                <a:cs typeface="ＭＳ Ｐゴシック" pitchFamily="-123" charset="-128"/>
              </a:rPr>
              <a:pPr fontAlgn="base">
                <a:spcBef>
                  <a:spcPct val="0"/>
                </a:spcBef>
                <a:spcAft>
                  <a:spcPct val="0"/>
                </a:spcAft>
              </a:pPr>
              <a:t>63</a:t>
            </a:fld>
            <a:endParaRPr lang="en-US">
              <a:ea typeface="ＭＳ Ｐゴシック" pitchFamily="-123" charset="-128"/>
              <a:cs typeface="ＭＳ Ｐゴシック" pitchFamily="-123"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Remember that the even if you are not in the tsunami zone, the earthquake will have incredible consequences.  We will need to prepare to live outside.</a:t>
            </a:r>
          </a:p>
          <a:p>
            <a:pPr>
              <a:spcBef>
                <a:spcPct val="0"/>
              </a:spcBef>
            </a:pPr>
            <a:endParaRPr lang="en-US" smtClean="0"/>
          </a:p>
          <a:p>
            <a:pPr>
              <a:spcBef>
                <a:spcPct val="0"/>
              </a:spcBef>
            </a:pPr>
            <a:r>
              <a:rPr lang="en-US" smtClean="0"/>
              <a:t>Today’s building codes are designed at a level of “Life Safety” rather than occupancy after an earthquake.  So even if you’re in a newer home or school or other building, you probably won’t be able to stay inside.</a:t>
            </a:r>
          </a:p>
          <a:p>
            <a:pPr>
              <a:spcBef>
                <a:spcPct val="0"/>
              </a:spcBef>
            </a:pPr>
            <a:endParaRPr lang="en-US" smtClean="0"/>
          </a:p>
          <a:p>
            <a:pPr>
              <a:spcBef>
                <a:spcPct val="0"/>
              </a:spcBef>
            </a:pPr>
            <a:r>
              <a:rPr lang="en-US" smtClean="0"/>
              <a:t>Remember all the aftershocks?!!!</a:t>
            </a:r>
          </a:p>
        </p:txBody>
      </p:sp>
      <p:sp>
        <p:nvSpPr>
          <p:cNvPr id="165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924A57-1C1F-46D7-BC97-28FFBEDB4A08}" type="slidenum">
              <a:rPr lang="en-US">
                <a:ea typeface="ＭＳ Ｐゴシック" pitchFamily="-123" charset="-128"/>
                <a:cs typeface="ＭＳ Ｐゴシック" pitchFamily="-123" charset="-128"/>
              </a:rPr>
              <a:pPr fontAlgn="base">
                <a:spcBef>
                  <a:spcPct val="0"/>
                </a:spcBef>
                <a:spcAft>
                  <a:spcPct val="0"/>
                </a:spcAft>
              </a:pPr>
              <a:t>64</a:t>
            </a:fld>
            <a:endParaRPr lang="en-US">
              <a:ea typeface="ＭＳ Ｐゴシック" pitchFamily="-123" charset="-128"/>
              <a:cs typeface="ＭＳ Ｐゴシック" pitchFamily="-123"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Immediate Protection from the Rain</a:t>
            </a:r>
          </a:p>
          <a:p>
            <a:pPr>
              <a:spcBef>
                <a:spcPct val="0"/>
              </a:spcBef>
            </a:pPr>
            <a:endParaRPr lang="en-US" smtClean="0"/>
          </a:p>
          <a:p>
            <a:pPr>
              <a:spcBef>
                <a:spcPct val="0"/>
              </a:spcBef>
            </a:pPr>
            <a:r>
              <a:rPr lang="en-US" smtClean="0"/>
              <a:t>You could keep rain gear in your car or you could simply go to the dollar store and buy a 2-pack of rain ponchos for $1.00.</a:t>
            </a:r>
          </a:p>
          <a:p>
            <a:pPr>
              <a:spcBef>
                <a:spcPct val="0"/>
              </a:spcBef>
            </a:pPr>
            <a:endParaRPr lang="en-US" smtClean="0"/>
          </a:p>
          <a:p>
            <a:pPr>
              <a:spcBef>
                <a:spcPct val="0"/>
              </a:spcBef>
            </a:pPr>
            <a:endParaRPr lang="en-US" smtClean="0"/>
          </a:p>
        </p:txBody>
      </p:sp>
      <p:sp>
        <p:nvSpPr>
          <p:cNvPr id="167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756B0E-DA74-43EB-B9F9-F5A678AA05B2}" type="slidenum">
              <a:rPr lang="en-US">
                <a:ea typeface="ＭＳ Ｐゴシック" pitchFamily="-123" charset="-128"/>
                <a:cs typeface="ＭＳ Ｐゴシック" pitchFamily="-123" charset="-128"/>
              </a:rPr>
              <a:pPr fontAlgn="base">
                <a:spcBef>
                  <a:spcPct val="0"/>
                </a:spcBef>
                <a:spcAft>
                  <a:spcPct val="0"/>
                </a:spcAft>
              </a:pPr>
              <a:t>65</a:t>
            </a:fld>
            <a:endParaRPr lang="en-US">
              <a:ea typeface="ＭＳ Ｐゴシック" pitchFamily="-123" charset="-128"/>
              <a:cs typeface="ＭＳ Ｐゴシック" pitchFamily="-123"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People will be making all kinds of make-shift shelters, but we need to consider the windy environment that we live in most of the time…and how to secure shelters so they will be functional and safe.</a:t>
            </a:r>
          </a:p>
        </p:txBody>
      </p:sp>
      <p:sp>
        <p:nvSpPr>
          <p:cNvPr id="169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6FCC55-248B-468D-B9E9-6BBFCA6C6ACA}" type="slidenum">
              <a:rPr lang="en-US">
                <a:ea typeface="ＭＳ Ｐゴシック" pitchFamily="-123" charset="-128"/>
                <a:cs typeface="ＭＳ Ｐゴシック" pitchFamily="-123" charset="-128"/>
              </a:rPr>
              <a:pPr fontAlgn="base">
                <a:spcBef>
                  <a:spcPct val="0"/>
                </a:spcBef>
                <a:spcAft>
                  <a:spcPct val="0"/>
                </a:spcAft>
              </a:pPr>
              <a:t>66</a:t>
            </a:fld>
            <a:endParaRPr lang="en-US">
              <a:ea typeface="ＭＳ Ｐゴシック" pitchFamily="-123" charset="-128"/>
              <a:cs typeface="ＭＳ Ｐゴシック" pitchFamily="-123"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p:spPr>
      </p:sp>
      <p:sp>
        <p:nvSpPr>
          <p:cNvPr id="172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Tube Tents are low to the ground so they don’t catch the wind as easily.</a:t>
            </a:r>
          </a:p>
          <a:p>
            <a:pPr>
              <a:spcBef>
                <a:spcPct val="0"/>
              </a:spcBef>
            </a:pPr>
            <a:endParaRPr lang="en-US" smtClean="0"/>
          </a:p>
          <a:p>
            <a:pPr>
              <a:spcBef>
                <a:spcPct val="0"/>
              </a:spcBef>
            </a:pPr>
            <a:r>
              <a:rPr lang="en-US" smtClean="0"/>
              <a:t>Shower curtain &amp; rope at the dollar store</a:t>
            </a:r>
          </a:p>
          <a:p>
            <a:pPr>
              <a:spcBef>
                <a:spcPct val="0"/>
              </a:spcBef>
            </a:pPr>
            <a:endParaRPr lang="en-US" smtClean="0"/>
          </a:p>
          <a:p>
            <a:pPr>
              <a:spcBef>
                <a:spcPct val="0"/>
              </a:spcBef>
            </a:pPr>
            <a:r>
              <a:rPr lang="en-US" smtClean="0"/>
              <a:t>Mylar Blankets, hats, socks, gloves</a:t>
            </a:r>
          </a:p>
        </p:txBody>
      </p:sp>
      <p:sp>
        <p:nvSpPr>
          <p:cNvPr id="172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2833E-FDBB-49CD-B7B6-0109C5E39E60}" type="slidenum">
              <a:rPr lang="en-US">
                <a:ea typeface="ＭＳ Ｐゴシック" pitchFamily="-123" charset="-128"/>
                <a:cs typeface="ＭＳ Ｐゴシック" pitchFamily="-123" charset="-128"/>
              </a:rPr>
              <a:pPr fontAlgn="base">
                <a:spcBef>
                  <a:spcPct val="0"/>
                </a:spcBef>
                <a:spcAft>
                  <a:spcPct val="0"/>
                </a:spcAft>
              </a:pPr>
              <a:t>67</a:t>
            </a:fld>
            <a:endParaRPr lang="en-US">
              <a:ea typeface="ＭＳ Ｐゴシック" pitchFamily="-123" charset="-128"/>
              <a:cs typeface="ＭＳ Ｐゴシック" pitchFamily="-123"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Benefits to covering windows (use clear plastic to allow for light to come in):</a:t>
            </a:r>
          </a:p>
          <a:p>
            <a:pPr>
              <a:spcBef>
                <a:spcPct val="0"/>
              </a:spcBef>
            </a:pPr>
            <a:endParaRPr lang="en-US" smtClean="0"/>
          </a:p>
          <a:p>
            <a:pPr>
              <a:spcBef>
                <a:spcPct val="0"/>
              </a:spcBef>
            </a:pPr>
            <a:r>
              <a:rPr lang="en-US" smtClean="0"/>
              <a:t>Protects home from the elements</a:t>
            </a:r>
          </a:p>
          <a:p>
            <a:pPr>
              <a:spcBef>
                <a:spcPct val="0"/>
              </a:spcBef>
            </a:pPr>
            <a:r>
              <a:rPr lang="en-US" smtClean="0"/>
              <a:t>Protects home from rodents, animals</a:t>
            </a:r>
          </a:p>
          <a:p>
            <a:pPr>
              <a:spcBef>
                <a:spcPct val="0"/>
              </a:spcBef>
            </a:pPr>
            <a:r>
              <a:rPr lang="en-US" smtClean="0"/>
              <a:t>Once aftershocks have reduced and you begin clean-up (assuming there isn’t structural damage), these become your new windows.</a:t>
            </a:r>
          </a:p>
          <a:p>
            <a:pPr>
              <a:spcBef>
                <a:spcPct val="0"/>
              </a:spcBef>
            </a:pPr>
            <a:r>
              <a:rPr lang="en-US" smtClean="0"/>
              <a:t>If you’re not able to re-occupy your house, you can use the plastic sheeting for sheltering outside.</a:t>
            </a:r>
          </a:p>
          <a:p>
            <a:pPr>
              <a:spcBef>
                <a:spcPct val="0"/>
              </a:spcBef>
            </a:pPr>
            <a:endParaRPr lang="en-US" smtClean="0"/>
          </a:p>
          <a:p>
            <a:pPr>
              <a:spcBef>
                <a:spcPct val="0"/>
              </a:spcBef>
            </a:pPr>
            <a:r>
              <a:rPr lang="en-US" smtClean="0"/>
              <a:t>Other benefits to having this available – discuss shelter-in-place for hazardous materials threat.</a:t>
            </a:r>
          </a:p>
        </p:txBody>
      </p:sp>
      <p:sp>
        <p:nvSpPr>
          <p:cNvPr id="182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DAD4DA-3B96-424A-AF6D-E8B5BE41F1C0}" type="slidenum">
              <a:rPr lang="en-US">
                <a:ea typeface="ＭＳ Ｐゴシック" pitchFamily="-123" charset="-128"/>
                <a:cs typeface="ＭＳ Ｐゴシック" pitchFamily="-123" charset="-128"/>
              </a:rPr>
              <a:pPr fontAlgn="base">
                <a:spcBef>
                  <a:spcPct val="0"/>
                </a:spcBef>
                <a:spcAft>
                  <a:spcPct val="0"/>
                </a:spcAft>
              </a:pPr>
              <a:t>68</a:t>
            </a:fld>
            <a:endParaRPr lang="en-US">
              <a:ea typeface="ＭＳ Ｐゴシック" pitchFamily="-123" charset="-128"/>
              <a:cs typeface="ＭＳ Ｐゴシック" pitchFamily="-123"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p:spPr>
      </p:sp>
      <p:sp>
        <p:nvSpPr>
          <p:cNvPr id="174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Need ½ gallon per person per day of drinking water.  Another ½ gallon for sanitation.</a:t>
            </a:r>
          </a:p>
          <a:p>
            <a:pPr>
              <a:spcBef>
                <a:spcPct val="0"/>
              </a:spcBef>
            </a:pPr>
            <a:endParaRPr lang="en-US" dirty="0" smtClean="0"/>
          </a:p>
          <a:p>
            <a:pPr>
              <a:spcBef>
                <a:spcPct val="0"/>
              </a:spcBef>
            </a:pPr>
            <a:r>
              <a:rPr lang="en-US" dirty="0" smtClean="0"/>
              <a:t>Water from water heaters that have been securely strapped.</a:t>
            </a:r>
          </a:p>
          <a:p>
            <a:pPr>
              <a:spcBef>
                <a:spcPct val="0"/>
              </a:spcBef>
            </a:pPr>
            <a:endParaRPr lang="en-US" dirty="0" smtClean="0"/>
          </a:p>
          <a:p>
            <a:pPr>
              <a:spcBef>
                <a:spcPct val="0"/>
              </a:spcBef>
            </a:pPr>
            <a:r>
              <a:rPr lang="en-US" dirty="0" smtClean="0"/>
              <a:t>Use water filter straw to filter water from rain water or from creeks/streams not contaminated by the tsunami.</a:t>
            </a:r>
          </a:p>
          <a:p>
            <a:pPr>
              <a:spcBef>
                <a:spcPct val="0"/>
              </a:spcBef>
            </a:pPr>
            <a:endParaRPr lang="en-US" dirty="0" smtClean="0"/>
          </a:p>
          <a:p>
            <a:pPr>
              <a:spcBef>
                <a:spcPct val="0"/>
              </a:spcBef>
            </a:pPr>
            <a:r>
              <a:rPr lang="en-US" dirty="0" smtClean="0"/>
              <a:t>Other stored water (55-gallon barrels, </a:t>
            </a:r>
            <a:r>
              <a:rPr lang="en-US" dirty="0" err="1" smtClean="0"/>
              <a:t>etc</a:t>
            </a:r>
            <a:r>
              <a:rPr lang="en-US" dirty="0" smtClean="0"/>
              <a:t>)</a:t>
            </a:r>
          </a:p>
        </p:txBody>
      </p:sp>
      <p:sp>
        <p:nvSpPr>
          <p:cNvPr id="174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651905-F072-4CAF-843D-E27EAB258BE4}" type="slidenum">
              <a:rPr lang="en-US">
                <a:ea typeface="ＭＳ Ｐゴシック" pitchFamily="-123" charset="-128"/>
                <a:cs typeface="ＭＳ Ｐゴシック" pitchFamily="-123" charset="-128"/>
              </a:rPr>
              <a:pPr fontAlgn="base">
                <a:spcBef>
                  <a:spcPct val="0"/>
                </a:spcBef>
                <a:spcAft>
                  <a:spcPct val="0"/>
                </a:spcAft>
              </a:pPr>
              <a:t>69</a:t>
            </a:fld>
            <a:endParaRPr lang="en-US">
              <a:ea typeface="ＭＳ Ｐゴシック" pitchFamily="-123" charset="-128"/>
              <a:cs typeface="ＭＳ Ｐゴシック" pitchFamily="-123"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Salvage food from homes, schools, etc.  Eat perishable foods first.</a:t>
            </a:r>
          </a:p>
          <a:p>
            <a:pPr>
              <a:spcBef>
                <a:spcPct val="0"/>
              </a:spcBef>
            </a:pPr>
            <a:endParaRPr lang="en-US" dirty="0" smtClean="0"/>
          </a:p>
          <a:p>
            <a:pPr>
              <a:spcBef>
                <a:spcPct val="0"/>
              </a:spcBef>
            </a:pPr>
            <a:r>
              <a:rPr lang="en-US" dirty="0" smtClean="0"/>
              <a:t>Stores will be emptied quickly.  Some will be destroyed by the tsunami.</a:t>
            </a:r>
          </a:p>
          <a:p>
            <a:pPr>
              <a:spcBef>
                <a:spcPct val="0"/>
              </a:spcBef>
            </a:pPr>
            <a:endParaRPr lang="en-US" dirty="0" smtClean="0"/>
          </a:p>
          <a:p>
            <a:pPr>
              <a:spcBef>
                <a:spcPct val="0"/>
              </a:spcBef>
            </a:pPr>
            <a:r>
              <a:rPr lang="en-US" dirty="0" smtClean="0"/>
              <a:t>Survival Food Bars don’t take up much room, they last for years, and they are high in calories…which we will need during survival situations.</a:t>
            </a:r>
          </a:p>
          <a:p>
            <a:pPr>
              <a:spcBef>
                <a:spcPct val="0"/>
              </a:spcBef>
            </a:pPr>
            <a:endParaRPr lang="en-US" dirty="0" smtClean="0"/>
          </a:p>
          <a:p>
            <a:pPr>
              <a:spcBef>
                <a:spcPct val="0"/>
              </a:spcBef>
            </a:pPr>
            <a:r>
              <a:rPr lang="en-US" dirty="0" smtClean="0"/>
              <a:t>Gardens, wild foods like berries, hunting, etc.</a:t>
            </a:r>
          </a:p>
          <a:p>
            <a:pPr>
              <a:spcBef>
                <a:spcPct val="0"/>
              </a:spcBef>
            </a:pPr>
            <a:endParaRPr lang="en-US" dirty="0" smtClean="0"/>
          </a:p>
          <a:p>
            <a:pPr>
              <a:spcBef>
                <a:spcPct val="0"/>
              </a:spcBef>
            </a:pPr>
            <a:endParaRPr lang="en-US" dirty="0" smtClean="0"/>
          </a:p>
        </p:txBody>
      </p:sp>
      <p:sp>
        <p:nvSpPr>
          <p:cNvPr id="176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497CD2-AE99-4B5F-9142-1AD6DCF6A9B5}" type="slidenum">
              <a:rPr lang="en-US">
                <a:ea typeface="ＭＳ Ｐゴシック" pitchFamily="-123" charset="-128"/>
                <a:cs typeface="ＭＳ Ｐゴシック" pitchFamily="-123" charset="-128"/>
              </a:rPr>
              <a:pPr fontAlgn="base">
                <a:spcBef>
                  <a:spcPct val="0"/>
                </a:spcBef>
                <a:spcAft>
                  <a:spcPct val="0"/>
                </a:spcAft>
              </a:pPr>
              <a:t>70</a:t>
            </a:fld>
            <a:endParaRPr lang="en-US">
              <a:ea typeface="ＭＳ Ｐゴシック" pitchFamily="-123" charset="-128"/>
              <a:cs typeface="ＭＳ Ｐゴシック" pitchFamily="-123"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noFill/>
          <a:ln>
            <a:solidFill>
              <a:srgbClr val="000000"/>
            </a:solidFill>
            <a:miter lim="800000"/>
            <a:headEnd/>
            <a:tailEnd/>
          </a:ln>
        </p:spPr>
      </p:sp>
      <p:sp>
        <p:nvSpPr>
          <p:cNvPr id="178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You’ll need a mechanism to dispose of waste…or else disease will crop up quickly.</a:t>
            </a:r>
          </a:p>
          <a:p>
            <a:pPr>
              <a:spcBef>
                <a:spcPct val="0"/>
              </a:spcBef>
            </a:pPr>
            <a:endParaRPr lang="en-US" smtClean="0"/>
          </a:p>
          <a:p>
            <a:pPr>
              <a:spcBef>
                <a:spcPct val="0"/>
              </a:spcBef>
            </a:pPr>
            <a:r>
              <a:rPr lang="en-US" smtClean="0"/>
              <a:t>I keep a Survival Book in the trunk of my car.</a:t>
            </a:r>
          </a:p>
          <a:p>
            <a:pPr>
              <a:spcBef>
                <a:spcPct val="0"/>
              </a:spcBef>
            </a:pPr>
            <a:endParaRPr lang="en-US" smtClean="0"/>
          </a:p>
          <a:p>
            <a:pPr>
              <a:spcBef>
                <a:spcPct val="0"/>
              </a:spcBef>
            </a:pPr>
            <a:r>
              <a:rPr lang="en-US" smtClean="0"/>
              <a:t>Sanitary Supplies</a:t>
            </a:r>
          </a:p>
          <a:p>
            <a:pPr>
              <a:spcBef>
                <a:spcPct val="0"/>
              </a:spcBef>
            </a:pPr>
            <a:r>
              <a:rPr lang="en-US" smtClean="0"/>
              <a:t>Diapers</a:t>
            </a:r>
          </a:p>
          <a:p>
            <a:pPr>
              <a:spcBef>
                <a:spcPct val="0"/>
              </a:spcBef>
            </a:pPr>
            <a:r>
              <a:rPr lang="en-US" smtClean="0"/>
              <a:t>Toilet Paper</a:t>
            </a:r>
          </a:p>
          <a:p>
            <a:pPr>
              <a:spcBef>
                <a:spcPct val="0"/>
              </a:spcBef>
            </a:pPr>
            <a:r>
              <a:rPr lang="en-US" smtClean="0"/>
              <a:t>Hand Sanitizer</a:t>
            </a:r>
          </a:p>
          <a:p>
            <a:pPr>
              <a:spcBef>
                <a:spcPct val="0"/>
              </a:spcBef>
            </a:pPr>
            <a:endParaRPr lang="en-US" smtClean="0"/>
          </a:p>
          <a:p>
            <a:pPr>
              <a:spcBef>
                <a:spcPct val="0"/>
              </a:spcBef>
            </a:pPr>
            <a:endParaRPr lang="en-US" smtClean="0"/>
          </a:p>
        </p:txBody>
      </p:sp>
      <p:sp>
        <p:nvSpPr>
          <p:cNvPr id="178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09A1E8-F60D-4145-8C23-460534D2708E}" type="slidenum">
              <a:rPr lang="en-US">
                <a:ea typeface="ＭＳ Ｐゴシック" pitchFamily="-123" charset="-128"/>
                <a:cs typeface="ＭＳ Ｐゴシック" pitchFamily="-123" charset="-128"/>
              </a:rPr>
              <a:pPr fontAlgn="base">
                <a:spcBef>
                  <a:spcPct val="0"/>
                </a:spcBef>
                <a:spcAft>
                  <a:spcPct val="0"/>
                </a:spcAft>
              </a:pPr>
              <a:t>71</a:t>
            </a:fld>
            <a:endParaRPr lang="en-US">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solidFill>
                  <a:schemeClr val="bg1"/>
                </a:solidFill>
              </a:rPr>
              <a:t>Schools will have damage.</a:t>
            </a:r>
          </a:p>
          <a:p>
            <a:pPr>
              <a:spcBef>
                <a:spcPct val="0"/>
              </a:spcBef>
            </a:pPr>
            <a:endParaRPr lang="en-US" smtClean="0">
              <a:solidFill>
                <a:schemeClr val="bg1"/>
              </a:solidFill>
            </a:endParaRPr>
          </a:p>
          <a:p>
            <a:pPr>
              <a:spcBef>
                <a:spcPct val="0"/>
              </a:spcBef>
            </a:pPr>
            <a:r>
              <a:rPr lang="en-US" smtClean="0">
                <a:solidFill>
                  <a:schemeClr val="bg1"/>
                </a:solidFill>
              </a:rPr>
              <a:t>Some may have Structural damage</a:t>
            </a:r>
          </a:p>
          <a:p>
            <a:pPr>
              <a:spcBef>
                <a:spcPct val="0"/>
              </a:spcBef>
            </a:pPr>
            <a:r>
              <a:rPr lang="en-US" smtClean="0">
                <a:solidFill>
                  <a:schemeClr val="bg1"/>
                </a:solidFill>
              </a:rPr>
              <a:t>Others may just need extensive Interior clean- up</a:t>
            </a:r>
          </a:p>
          <a:p>
            <a:pPr>
              <a:spcBef>
                <a:spcPct val="0"/>
              </a:spcBef>
            </a:pPr>
            <a:r>
              <a:rPr lang="en-US" smtClean="0"/>
              <a:t>All will need an inspection</a:t>
            </a:r>
          </a:p>
          <a:p>
            <a:pPr>
              <a:spcBef>
                <a:spcPct val="0"/>
              </a:spcBef>
            </a:pPr>
            <a:endParaRPr lang="en-US" smtClean="0"/>
          </a:p>
          <a:p>
            <a:pPr>
              <a:spcBef>
                <a:spcPct val="0"/>
              </a:spcBef>
            </a:pPr>
            <a:r>
              <a:rPr lang="en-US" smtClean="0"/>
              <a:t>Expect aftershocks…</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C6BF38-A228-41C2-93AF-F1EC7094F582}" type="slidenum">
              <a:rPr lang="en-US">
                <a:ea typeface="ＭＳ Ｐゴシック" pitchFamily="-123" charset="-128"/>
                <a:cs typeface="ＭＳ Ｐゴシック" pitchFamily="-123" charset="-128"/>
              </a:rPr>
              <a:pPr fontAlgn="base">
                <a:spcBef>
                  <a:spcPct val="0"/>
                </a:spcBef>
                <a:spcAft>
                  <a:spcPct val="0"/>
                </a:spcAft>
              </a:pPr>
              <a:t>7</a:t>
            </a:fld>
            <a:endParaRPr lang="en-US">
              <a:ea typeface="ＭＳ Ｐゴシック" pitchFamily="-123" charset="-128"/>
              <a:cs typeface="ＭＳ Ｐゴシック" pitchFamily="-123"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Basic first aid supplies are a must.  If you have prescription medications that you can’t live without, you’ll need an extra supply and to rotate them.</a:t>
            </a:r>
          </a:p>
        </p:txBody>
      </p:sp>
      <p:sp>
        <p:nvSpPr>
          <p:cNvPr id="180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B4A3DD-1EC5-4EB7-A4F5-3B29446D8AFA}" type="slidenum">
              <a:rPr lang="en-US">
                <a:ea typeface="ＭＳ Ｐゴシック" pitchFamily="-123" charset="-128"/>
                <a:cs typeface="ＭＳ Ｐゴシック" pitchFamily="-123" charset="-128"/>
              </a:rPr>
              <a:pPr fontAlgn="base">
                <a:spcBef>
                  <a:spcPct val="0"/>
                </a:spcBef>
                <a:spcAft>
                  <a:spcPct val="0"/>
                </a:spcAft>
              </a:pPr>
              <a:t>72</a:t>
            </a:fld>
            <a:endParaRPr lang="en-US">
              <a:ea typeface="ＭＳ Ｐゴシック" pitchFamily="-123" charset="-128"/>
              <a:cs typeface="ＭＳ Ｐゴシック" pitchFamily="-123"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p:spPr>
      </p:sp>
      <p:sp>
        <p:nvSpPr>
          <p:cNvPr id="192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your behavior changes, for everyone one of these things you do to prepare, you will encourage others to do the same.</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192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F79E40-112E-41B4-93AB-8D92CE4B11E2}" type="slidenum">
              <a:rPr lang="en-US">
                <a:ea typeface="ＭＳ Ｐゴシック" pitchFamily="-123" charset="-128"/>
                <a:cs typeface="ＭＳ Ｐゴシック" pitchFamily="-123" charset="-128"/>
              </a:rPr>
              <a:pPr fontAlgn="base">
                <a:spcBef>
                  <a:spcPct val="0"/>
                </a:spcBef>
                <a:spcAft>
                  <a:spcPct val="0"/>
                </a:spcAft>
              </a:pPr>
              <a:t>73</a:t>
            </a:fld>
            <a:endParaRPr lang="en-US">
              <a:ea typeface="ＭＳ Ｐゴシック" pitchFamily="-123" charset="-128"/>
              <a:cs typeface="ＭＳ Ｐゴシック" pitchFamily="-12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Think about the landslides we get in our environment during winter storms.  Now think about those landslide-prone areas with 4-6 minutes of intense shaking.</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2F8E7A-87D0-45A0-B7F1-AB205310BEAD}" type="slidenum">
              <a:rPr lang="en-US">
                <a:ea typeface="ＭＳ Ｐゴシック" pitchFamily="-123" charset="-128"/>
                <a:cs typeface="ＭＳ Ｐゴシック" pitchFamily="-123" charset="-128"/>
              </a:rPr>
              <a:pPr fontAlgn="base">
                <a:spcBef>
                  <a:spcPct val="0"/>
                </a:spcBef>
                <a:spcAft>
                  <a:spcPct val="0"/>
                </a:spcAft>
              </a:pPr>
              <a:t>10</a:t>
            </a:fld>
            <a:endParaRPr lang="en-US">
              <a:ea typeface="ＭＳ Ｐゴシック" pitchFamily="-123" charset="-128"/>
              <a:cs typeface="ＭＳ Ｐゴシック" pitchFamily="-12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Oregon it is estimated that:</a:t>
            </a:r>
          </a:p>
          <a:p>
            <a:pPr>
              <a:spcBef>
                <a:spcPct val="0"/>
              </a:spcBef>
            </a:pPr>
            <a:r>
              <a:rPr lang="en-US" smtClean="0"/>
              <a:t>399 Bridges – total or partial collapse (under a M 9.0)</a:t>
            </a:r>
          </a:p>
          <a:p>
            <a:pPr>
              <a:spcBef>
                <a:spcPct val="0"/>
              </a:spcBef>
            </a:pPr>
            <a:r>
              <a:rPr lang="en-US" smtClean="0"/>
              <a:t>621 Bridges – heavily damaged</a:t>
            </a:r>
          </a:p>
          <a:p>
            <a:pPr>
              <a:spcBef>
                <a:spcPct val="0"/>
              </a:spcBef>
            </a:pPr>
            <a:endParaRPr lang="en-US" smtClean="0"/>
          </a:p>
          <a:p>
            <a:pPr>
              <a:spcBef>
                <a:spcPct val="0"/>
              </a:spcBef>
            </a:pPr>
            <a:r>
              <a:rPr lang="en-US" smtClean="0"/>
              <a:t>Estimated time of closure for most state routes connecting I-5 with the Oregon Coast would be 3 to 12 months… currently.</a:t>
            </a:r>
          </a:p>
          <a:p>
            <a:pPr>
              <a:spcBef>
                <a:spcPct val="0"/>
              </a:spcBef>
            </a:pPr>
            <a:endParaRPr lang="en-US" smtClean="0"/>
          </a:p>
          <a:p>
            <a:pPr>
              <a:spcBef>
                <a:spcPct val="0"/>
              </a:spcBef>
            </a:pPr>
            <a:r>
              <a:rPr lang="en-US" smtClean="0"/>
              <a:t>Talk about the state Resiliency Plan and what we can do now to reduce that time frame…</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DCC666-7198-41AE-825B-A901C64CB988}" type="slidenum">
              <a:rPr lang="en-US">
                <a:ea typeface="ＭＳ Ｐゴシック" pitchFamily="-123" charset="-128"/>
                <a:cs typeface="ＭＳ Ｐゴシック" pitchFamily="-123" charset="-128"/>
              </a:rPr>
              <a:pPr fontAlgn="base">
                <a:spcBef>
                  <a:spcPct val="0"/>
                </a:spcBef>
                <a:spcAft>
                  <a:spcPct val="0"/>
                </a:spcAft>
              </a:pPr>
              <a:t>11</a:t>
            </a:fld>
            <a:endParaRPr lang="en-US">
              <a:ea typeface="ＭＳ Ｐゴシック" pitchFamily="-123" charset="-128"/>
              <a:cs typeface="ＭＳ Ｐゴシック" pitchFamily="-12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the first 2 days following the Japan Earthquake, there were 154 aftershocks of magnitude 5 or greater. </a:t>
            </a:r>
          </a:p>
          <a:p>
            <a:pPr>
              <a:spcBef>
                <a:spcPct val="0"/>
              </a:spcBef>
            </a:pPr>
            <a:endParaRPr lang="en-US" smtClean="0"/>
          </a:p>
          <a:p>
            <a:pPr>
              <a:spcBef>
                <a:spcPct val="0"/>
              </a:spcBef>
            </a:pPr>
            <a:r>
              <a:rPr lang="en-US" smtClean="0"/>
              <a:t>Will people want to remain in their buildings (homes, schools, etc) when the ground continues to shake and things continue to fall and buildings are more and more compromised?</a:t>
            </a:r>
          </a:p>
          <a:p>
            <a:pPr>
              <a:spcBef>
                <a:spcPct val="0"/>
              </a:spcBef>
            </a:pPr>
            <a:endParaRPr lang="en-US" smtClean="0"/>
          </a:p>
          <a:p>
            <a:pPr>
              <a:spcBef>
                <a:spcPct val="0"/>
              </a:spcBef>
            </a:pPr>
            <a:r>
              <a:rPr lang="en-US" smtClean="0"/>
              <a:t>Where will they shelter?  (cars, tents, buses, etc)</a:t>
            </a:r>
          </a:p>
          <a:p>
            <a:pPr>
              <a:spcBef>
                <a:spcPct val="0"/>
              </a:spcBef>
            </a:pPr>
            <a:endParaRPr lang="en-US" smtClean="0"/>
          </a:p>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FB618C-1229-4FAC-921B-AAB7C0731780}" type="slidenum">
              <a:rPr lang="en-US">
                <a:ea typeface="ＭＳ Ｐゴシック" pitchFamily="-123" charset="-128"/>
                <a:cs typeface="ＭＳ Ｐゴシック" pitchFamily="-123" charset="-128"/>
              </a:rPr>
              <a:pPr fontAlgn="base">
                <a:spcBef>
                  <a:spcPct val="0"/>
                </a:spcBef>
                <a:spcAft>
                  <a:spcPct val="0"/>
                </a:spcAft>
              </a:pPr>
              <a:t>12</a:t>
            </a:fld>
            <a:endParaRPr lang="en-US">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defTabSz="936625">
              <a:spcBef>
                <a:spcPct val="0"/>
              </a:spcBef>
            </a:pPr>
            <a:r>
              <a:rPr lang="en-US" smtClean="0"/>
              <a:t>There will be injuries.  </a:t>
            </a:r>
          </a:p>
          <a:p>
            <a:pPr defTabSz="936625">
              <a:spcBef>
                <a:spcPct val="0"/>
              </a:spcBef>
            </a:pPr>
            <a:endParaRPr lang="en-US" smtClean="0"/>
          </a:p>
          <a:p>
            <a:pPr defTabSz="936625">
              <a:spcBef>
                <a:spcPct val="0"/>
              </a:spcBef>
            </a:pPr>
            <a:r>
              <a:rPr lang="en-US" smtClean="0"/>
              <a:t>What if people duck, cover &amp; hold properly?  What will cause the injuries?  Discussion</a:t>
            </a:r>
          </a:p>
          <a:p>
            <a:pPr defTabSz="936625">
              <a:spcBef>
                <a:spcPct val="0"/>
              </a:spcBef>
            </a:pPr>
            <a:endParaRPr lang="en-US" smtClean="0"/>
          </a:p>
          <a:p>
            <a:pPr defTabSz="936625">
              <a:spcBef>
                <a:spcPct val="0"/>
              </a:spcBef>
            </a:pPr>
            <a:r>
              <a:rPr lang="en-US" smtClean="0"/>
              <a:t>There won’t be easy access to professional emergency services.  Who will help the injured?</a:t>
            </a:r>
          </a:p>
          <a:p>
            <a:pPr defTabSz="936625">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2D8ECD-2D16-461B-96C2-24D8408330EE}" type="slidenum">
              <a:rPr lang="en-US">
                <a:ea typeface="ＭＳ Ｐゴシック" pitchFamily="-123" charset="-128"/>
                <a:cs typeface="ＭＳ Ｐゴシック" pitchFamily="-123" charset="-128"/>
              </a:rPr>
              <a:pPr fontAlgn="base">
                <a:spcBef>
                  <a:spcPct val="0"/>
                </a:spcBef>
                <a:spcAft>
                  <a:spcPct val="0"/>
                </a:spcAft>
              </a:pPr>
              <a:t>13</a:t>
            </a:fld>
            <a:endParaRPr lang="en-US">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DF8D26-7AC0-477D-972B-88BDF252BA7E}" type="datetimeFigureOut">
              <a:rPr lang="en-US"/>
              <a:pPr>
                <a:defRPr/>
              </a:pPr>
              <a:t>5/14/14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74EBCB-F9A1-48B0-B394-E4031D8A4D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FC4852-8EB6-4FFF-986B-5A120D88E979}" type="datetimeFigureOut">
              <a:rPr lang="en-US"/>
              <a:pPr>
                <a:defRPr/>
              </a:pPr>
              <a:t>5/14/14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592DCE-CC2A-4562-9F2D-7D1035B8BD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FE8023-D4CD-40C2-8AC9-EA19B7A65A30}" type="datetimeFigureOut">
              <a:rPr lang="en-US"/>
              <a:pPr>
                <a:defRPr/>
              </a:pPr>
              <a:t>5/14/14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6EDDA7-462C-42ED-BFDB-6635018E58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31268D-3E98-4DB4-B933-045E466ACDBA}" type="datetimeFigureOut">
              <a:rPr lang="en-US"/>
              <a:pPr>
                <a:defRPr/>
              </a:pPr>
              <a:t>5/14/14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6504C0-6C55-4DCB-B39C-32F619F355A7}"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88FECB-1A53-4F0B-90F2-CAC28FDD03B2}" type="datetimeFigureOut">
              <a:rPr lang="en-US"/>
              <a:pPr>
                <a:defRPr/>
              </a:pPr>
              <a:t>5/14/14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66A912-C597-47E1-AF2A-4F9544D0F9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1A0113-389A-4D4F-959D-53922ACD7397}" type="datetimeFigureOut">
              <a:rPr lang="en-US"/>
              <a:pPr>
                <a:defRPr/>
              </a:pPr>
              <a:t>5/14/14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A81037-9259-4927-8363-89528F653FE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6B52F6-A207-4E5B-ACC7-9630F66B1522}" type="datetimeFigureOut">
              <a:rPr lang="en-US"/>
              <a:pPr>
                <a:defRPr/>
              </a:pPr>
              <a:t>5/14/14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87DA70-54A3-4B8F-A6E1-6D91F9162C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3B64C2-9E1D-48E8-9C1F-94FB8CF0BC16}" type="datetimeFigureOut">
              <a:rPr lang="en-US"/>
              <a:pPr>
                <a:defRPr/>
              </a:pPr>
              <a:t>5/14/14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AB4345-294E-4CAF-A5BD-2E8DA7D272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54EC42-E729-4816-8B18-611B60E1D1B6}" type="datetimeFigureOut">
              <a:rPr lang="en-US"/>
              <a:pPr>
                <a:defRPr/>
              </a:pPr>
              <a:t>5/14/14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B43B68-B790-4F95-A1B4-590D38121F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5483D3-A44F-41F4-ACA4-524F201877B1}" type="datetimeFigureOut">
              <a:rPr lang="en-US"/>
              <a:pPr>
                <a:defRPr/>
              </a:pPr>
              <a:t>5/14/14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529E65-2DED-4397-B255-0F213864E7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9EE2D6-01F1-404B-AA0C-B5783BA871A3}" type="datetimeFigureOut">
              <a:rPr lang="en-US"/>
              <a:pPr>
                <a:defRPr/>
              </a:pPr>
              <a:t>5/14/14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363366-817A-4BDA-A167-F32069621F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E28867A-AF4C-4CEC-8152-BAB01AF00C74}" type="datetimeFigureOut">
              <a:rPr lang="en-US"/>
              <a:pPr>
                <a:defRPr/>
              </a:pPr>
              <a:t>5/14/14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C90C3A88-D8D4-4D9C-8494-57AF02FE6E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rtl="0" fontAlgn="base">
        <a:spcBef>
          <a:spcPct val="20000"/>
        </a:spcBef>
        <a:spcAft>
          <a:spcPct val="0"/>
        </a:spcAft>
        <a:buFont typeface="Arial" pitchFamily="-123"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fontAlgn="base">
        <a:spcBef>
          <a:spcPct val="20000"/>
        </a:spcBef>
        <a:spcAft>
          <a:spcPct val="0"/>
        </a:spcAft>
        <a:buFont typeface="Arial" pitchFamily="-123" charset="0"/>
        <a:buChar char="–"/>
        <a:defRPr sz="2800" kern="1200">
          <a:solidFill>
            <a:schemeClr val="tx1"/>
          </a:solidFill>
          <a:latin typeface="+mn-lt"/>
          <a:ea typeface="ＭＳ Ｐゴシック" pitchFamily="-123" charset="-128"/>
          <a:cs typeface="+mn-cs"/>
        </a:defRPr>
      </a:lvl2pPr>
      <a:lvl3pPr marL="1143000" indent="-228600" algn="l" rtl="0" fontAlgn="base">
        <a:spcBef>
          <a:spcPct val="20000"/>
        </a:spcBef>
        <a:spcAft>
          <a:spcPct val="0"/>
        </a:spcAft>
        <a:buFont typeface="Arial" pitchFamily="-123" charset="0"/>
        <a:buChar char="•"/>
        <a:defRPr sz="2400" kern="1200">
          <a:solidFill>
            <a:schemeClr val="tx1"/>
          </a:solidFill>
          <a:latin typeface="+mn-lt"/>
          <a:ea typeface="ＭＳ Ｐゴシック" pitchFamily="-123" charset="-128"/>
          <a:cs typeface="+mn-cs"/>
        </a:defRPr>
      </a:lvl3pPr>
      <a:lvl4pPr marL="1600200" indent="-228600" algn="l" rtl="0" fontAlgn="base">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rtl="0" fontAlgn="base">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3" Type="http://schemas.openxmlformats.org/officeDocument/2006/relationships/diagramData" Target="../diagrams/data5.xml"/><Relationship Id="rId14" Type="http://schemas.openxmlformats.org/officeDocument/2006/relationships/diagramLayout" Target="../diagrams/layout5.xml"/><Relationship Id="rId15" Type="http://schemas.openxmlformats.org/officeDocument/2006/relationships/diagramQuickStyle" Target="../diagrams/quickStyle5.xml"/><Relationship Id="rId16" Type="http://schemas.openxmlformats.org/officeDocument/2006/relationships/diagramColors" Target="../diagrams/colors5.xml"/><Relationship Id="rId17"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3.xml.rels><?xml version="1.0" encoding="UTF-8" standalone="yes"?>
<Relationships xmlns="http://schemas.openxmlformats.org/package/2006/relationships"><Relationship Id="rId11" Type="http://schemas.openxmlformats.org/officeDocument/2006/relationships/diagramColors" Target="../diagrams/colors8.xml"/><Relationship Id="rId12" Type="http://schemas.microsoft.com/office/2007/relationships/diagramDrawing" Target="../diagrams/drawing8.xml"/><Relationship Id="rId13" Type="http://schemas.openxmlformats.org/officeDocument/2006/relationships/diagramData" Target="../diagrams/data9.xml"/><Relationship Id="rId14" Type="http://schemas.openxmlformats.org/officeDocument/2006/relationships/diagramLayout" Target="../diagrams/layout9.xml"/><Relationship Id="rId15" Type="http://schemas.openxmlformats.org/officeDocument/2006/relationships/diagramQuickStyle" Target="../diagrams/quickStyle9.xml"/><Relationship Id="rId16" Type="http://schemas.openxmlformats.org/officeDocument/2006/relationships/diagramColors" Target="../diagrams/colors9.xml"/><Relationship Id="rId17" Type="http://schemas.microsoft.com/office/2007/relationships/diagramDrawing" Target="../diagrams/drawing9.xml"/><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diagramData" Target="../diagrams/data8.xml"/><Relationship Id="rId9" Type="http://schemas.openxmlformats.org/officeDocument/2006/relationships/diagramLayout" Target="../diagrams/layout8.xml"/><Relationship Id="rId10"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4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diagramData" Target="../diagrams/data12.xml"/><Relationship Id="rId5" Type="http://schemas.openxmlformats.org/officeDocument/2006/relationships/diagramLayout" Target="../diagrams/layout12.xml"/><Relationship Id="rId6" Type="http://schemas.openxmlformats.org/officeDocument/2006/relationships/diagramQuickStyle" Target="../diagrams/quickStyle12.xml"/><Relationship Id="rId7" Type="http://schemas.openxmlformats.org/officeDocument/2006/relationships/diagramColors" Target="../diagrams/colors12.xml"/><Relationship Id="rId8" Type="http://schemas.microsoft.com/office/2007/relationships/diagramDrawing" Target="../diagrams/drawing12.xml"/><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diagramData" Target="../diagrams/data13.xml"/><Relationship Id="rId5" Type="http://schemas.openxmlformats.org/officeDocument/2006/relationships/diagramLayout" Target="../diagrams/layout13.xml"/><Relationship Id="rId6" Type="http://schemas.openxmlformats.org/officeDocument/2006/relationships/diagramQuickStyle" Target="../diagrams/quickStyle13.xml"/><Relationship Id="rId7" Type="http://schemas.openxmlformats.org/officeDocument/2006/relationships/diagramColors" Target="../diagrams/colors13.xml"/><Relationship Id="rId8" Type="http://schemas.microsoft.com/office/2007/relationships/diagramDrawing" Target="../diagrams/drawing13.xml"/><Relationship Id="rId9" Type="http://schemas.openxmlformats.org/officeDocument/2006/relationships/image" Target="../media/image49.png"/><Relationship Id="rId10"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5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2.jpe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8" Type="http://schemas.openxmlformats.org/officeDocument/2006/relationships/image" Target="../media/image53.jpe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5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1" Type="http://schemas.openxmlformats.org/officeDocument/2006/relationships/diagramColors" Target="../diagrams/colors17.xml"/><Relationship Id="rId12"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8" Type="http://schemas.openxmlformats.org/officeDocument/2006/relationships/diagramData" Target="../diagrams/data17.xml"/><Relationship Id="rId9" Type="http://schemas.openxmlformats.org/officeDocument/2006/relationships/diagramLayout" Target="../diagrams/layout17.xml"/><Relationship Id="rId10" Type="http://schemas.openxmlformats.org/officeDocument/2006/relationships/diagramQuickStyle" Target="../diagrams/quickStyle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5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9.jpeg"/></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png"/><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png"/><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7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72.jpeg"/></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0" y="0"/>
            <a:ext cx="9144000" cy="3041576"/>
          </a:xfrm>
        </p:spPr>
        <p:txBody>
          <a:bodyPr/>
          <a:lstStyle/>
          <a:p>
            <a:r>
              <a:rPr lang="en-US" sz="6000" b="1" i="1" dirty="0" smtClean="0">
                <a:solidFill>
                  <a:schemeClr val="bg2">
                    <a:lumMod val="10000"/>
                  </a:schemeClr>
                </a:solidFill>
                <a:latin typeface="Arial" panose="020B0604020202020204" pitchFamily="34" charset="0"/>
                <a:cs typeface="Arial" panose="020B0604020202020204" pitchFamily="34" charset="0"/>
              </a:rPr>
              <a:t>Cascadia Preparedness:</a:t>
            </a:r>
            <a:r>
              <a:rPr lang="en-US" sz="6600" b="1" i="1" dirty="0" smtClean="0">
                <a:solidFill>
                  <a:schemeClr val="bg2">
                    <a:lumMod val="10000"/>
                  </a:schemeClr>
                </a:solidFill>
                <a:latin typeface="Arial" panose="020B0604020202020204" pitchFamily="34" charset="0"/>
                <a:cs typeface="Arial" panose="020B0604020202020204" pitchFamily="34" charset="0"/>
              </a:rPr>
              <a:t/>
            </a:r>
            <a:br>
              <a:rPr lang="en-US" sz="6600" b="1" i="1" dirty="0" smtClean="0">
                <a:solidFill>
                  <a:schemeClr val="bg2">
                    <a:lumMod val="10000"/>
                  </a:schemeClr>
                </a:solidFill>
                <a:latin typeface="Arial" panose="020B0604020202020204" pitchFamily="34" charset="0"/>
                <a:cs typeface="Arial" panose="020B0604020202020204" pitchFamily="34" charset="0"/>
              </a:rPr>
            </a:br>
            <a:r>
              <a:rPr lang="en-US" sz="3600" b="1" i="1" dirty="0" smtClean="0">
                <a:solidFill>
                  <a:schemeClr val="bg2">
                    <a:lumMod val="10000"/>
                  </a:schemeClr>
                </a:solidFill>
                <a:latin typeface="Arial" panose="020B0604020202020204" pitchFamily="34" charset="0"/>
                <a:cs typeface="Arial" panose="020B0604020202020204" pitchFamily="34" charset="0"/>
              </a:rPr>
              <a:t>Preparing for and </a:t>
            </a:r>
            <a:r>
              <a:rPr lang="en-US" sz="3600" b="1" i="1" smtClean="0">
                <a:solidFill>
                  <a:schemeClr val="bg2">
                    <a:lumMod val="10000"/>
                  </a:schemeClr>
                </a:solidFill>
                <a:latin typeface="Arial" panose="020B0604020202020204" pitchFamily="34" charset="0"/>
                <a:cs typeface="Arial" panose="020B0604020202020204" pitchFamily="34" charset="0"/>
              </a:rPr>
              <a:t>surviving the </a:t>
            </a:r>
            <a:r>
              <a:rPr lang="en-US" sz="3600" b="1" i="1" dirty="0" smtClean="0">
                <a:solidFill>
                  <a:schemeClr val="bg2">
                    <a:lumMod val="10000"/>
                  </a:schemeClr>
                </a:solidFill>
                <a:latin typeface="Arial" panose="020B0604020202020204" pitchFamily="34" charset="0"/>
                <a:cs typeface="Arial" panose="020B0604020202020204" pitchFamily="34" charset="0"/>
              </a:rPr>
              <a:t>Big One</a:t>
            </a:r>
            <a:endParaRPr lang="en-US" sz="2800" b="1" i="1" dirty="0" smtClean="0">
              <a:latin typeface="Arial" panose="020B0604020202020204" pitchFamily="34" charset="0"/>
              <a:cs typeface="Arial" panose="020B0604020202020204" pitchFamily="34" charset="0"/>
            </a:endParaRPr>
          </a:p>
        </p:txBody>
      </p:sp>
      <p:pic>
        <p:nvPicPr>
          <p:cNvPr id="15363" name="Picture 2" descr="C:\Documents and Settings\gravess\My Documents\My Pictures\a-great shakeout toledo elementary_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712" y="2708920"/>
            <a:ext cx="5186936" cy="2869531"/>
          </a:xfrm>
          <a:prstGeom prst="rect">
            <a:avLst/>
          </a:prstGeom>
          <a:noFill/>
          <a:ln w="9525">
            <a:noFill/>
            <a:miter lim="800000"/>
            <a:headEnd/>
            <a:tailEnd/>
          </a:ln>
        </p:spPr>
      </p:pic>
      <p:sp>
        <p:nvSpPr>
          <p:cNvPr id="6" name="Subtitle 5"/>
          <p:cNvSpPr>
            <a:spLocks noGrp="1"/>
          </p:cNvSpPr>
          <p:nvPr>
            <p:ph type="subTitle" idx="1"/>
          </p:nvPr>
        </p:nvSpPr>
        <p:spPr>
          <a:xfrm>
            <a:off x="1403648" y="5877272"/>
            <a:ext cx="6400800" cy="1066800"/>
          </a:xfrm>
        </p:spPr>
        <p:txBody>
          <a:bodyPr rtlCol="0">
            <a:normAutofit fontScale="92500" lnSpcReduction="10000"/>
          </a:bodyPr>
          <a:lstStyle/>
          <a:p>
            <a:pPr fontAlgn="auto">
              <a:spcBef>
                <a:spcPts val="0"/>
              </a:spcBef>
              <a:spcAft>
                <a:spcPts val="0"/>
              </a:spcAft>
              <a:buFont typeface="Arial" pitchFamily="34" charset="0"/>
              <a:buNone/>
              <a:defRPr/>
            </a:pPr>
            <a:r>
              <a:rPr lang="en-US" sz="1800" b="1" dirty="0" smtClean="0">
                <a:solidFill>
                  <a:schemeClr val="bg1">
                    <a:lumMod val="50000"/>
                  </a:schemeClr>
                </a:solidFill>
                <a:latin typeface="Arial" panose="020B0604020202020204" pitchFamily="34" charset="0"/>
                <a:ea typeface="+mn-ea"/>
                <a:cs typeface="Arial" panose="020B0604020202020204" pitchFamily="34" charset="0"/>
              </a:rPr>
              <a:t> </a:t>
            </a:r>
            <a:r>
              <a:rPr lang="en-US" sz="2600" b="1" i="1" dirty="0" err="1" smtClean="0">
                <a:solidFill>
                  <a:schemeClr val="bg1">
                    <a:lumMod val="50000"/>
                  </a:schemeClr>
                </a:solidFill>
                <a:latin typeface="Arial" panose="020B0604020202020204" pitchFamily="34" charset="0"/>
                <a:ea typeface="+mn-ea"/>
                <a:cs typeface="Arial" panose="020B0604020202020204" pitchFamily="34" charset="0"/>
              </a:rPr>
              <a:t>Cascadia</a:t>
            </a:r>
            <a:r>
              <a:rPr lang="en-US" sz="2600" b="1" i="1" dirty="0" smtClean="0">
                <a:solidFill>
                  <a:schemeClr val="bg1">
                    <a:lumMod val="50000"/>
                  </a:schemeClr>
                </a:solidFill>
                <a:latin typeface="Arial" panose="020B0604020202020204" pitchFamily="34" charset="0"/>
                <a:ea typeface="+mn-ea"/>
                <a:cs typeface="Arial" panose="020B0604020202020204" pitchFamily="34" charset="0"/>
              </a:rPr>
              <a:t> </a:t>
            </a:r>
            <a:r>
              <a:rPr lang="en-US" sz="2600" b="1" i="1" dirty="0" err="1" smtClean="0">
                <a:solidFill>
                  <a:schemeClr val="bg1">
                    <a:lumMod val="50000"/>
                  </a:schemeClr>
                </a:solidFill>
                <a:latin typeface="Arial" panose="020B0604020202020204" pitchFamily="34" charset="0"/>
                <a:ea typeface="+mn-ea"/>
                <a:cs typeface="Arial" panose="020B0604020202020204" pitchFamily="34" charset="0"/>
              </a:rPr>
              <a:t>EarthScope</a:t>
            </a:r>
            <a:r>
              <a:rPr lang="en-US" sz="2600" b="1" i="1" dirty="0" smtClean="0">
                <a:solidFill>
                  <a:schemeClr val="bg1">
                    <a:lumMod val="50000"/>
                  </a:schemeClr>
                </a:solidFill>
                <a:latin typeface="Arial" panose="020B0604020202020204" pitchFamily="34" charset="0"/>
                <a:ea typeface="+mn-ea"/>
                <a:cs typeface="Arial" panose="020B0604020202020204" pitchFamily="34" charset="0"/>
              </a:rPr>
              <a:t> Earthquake &amp; Tsunami Education Program </a:t>
            </a:r>
          </a:p>
          <a:p>
            <a:pPr fontAlgn="auto">
              <a:spcBef>
                <a:spcPts val="0"/>
              </a:spcBef>
              <a:spcAft>
                <a:spcPts val="0"/>
              </a:spcAft>
              <a:buFont typeface="Arial" pitchFamily="34" charset="0"/>
              <a:buNone/>
              <a:defRPr/>
            </a:pPr>
            <a:r>
              <a:rPr lang="en-US" sz="1800" b="1" dirty="0" smtClean="0">
                <a:solidFill>
                  <a:schemeClr val="bg1">
                    <a:lumMod val="50000"/>
                  </a:schemeClr>
                </a:solidFill>
                <a:latin typeface="Arial" panose="020B0604020202020204" pitchFamily="34" charset="0"/>
                <a:ea typeface="+mn-ea"/>
                <a:cs typeface="Arial" panose="020B0604020202020204" pitchFamily="34" charset="0"/>
              </a:rPr>
              <a:t>Althea </a:t>
            </a:r>
            <a:r>
              <a:rPr lang="en-US" sz="1800" b="1" dirty="0" err="1" smtClean="0">
                <a:solidFill>
                  <a:schemeClr val="bg1">
                    <a:lumMod val="50000"/>
                  </a:schemeClr>
                </a:solidFill>
                <a:latin typeface="Arial" panose="020B0604020202020204" pitchFamily="34" charset="0"/>
                <a:ea typeface="+mn-ea"/>
                <a:cs typeface="Arial" panose="020B0604020202020204" pitchFamily="34" charset="0"/>
              </a:rPr>
              <a:t>Rizzo~October</a:t>
            </a:r>
            <a:r>
              <a:rPr lang="en-US" sz="1800" b="1" dirty="0" smtClean="0">
                <a:solidFill>
                  <a:schemeClr val="bg1">
                    <a:lumMod val="50000"/>
                  </a:schemeClr>
                </a:solidFill>
                <a:latin typeface="Arial" panose="020B0604020202020204" pitchFamily="34" charset="0"/>
                <a:ea typeface="+mn-ea"/>
                <a:cs typeface="Arial" panose="020B0604020202020204" pitchFamily="34" charset="0"/>
              </a:rPr>
              <a:t> 2013</a:t>
            </a:r>
            <a:endParaRPr lang="en-US" sz="1800" b="1" dirty="0">
              <a:solidFill>
                <a:schemeClr val="bg1">
                  <a:lumMod val="50000"/>
                </a:schemeClr>
              </a:solidFill>
              <a:latin typeface="Arial" panose="020B0604020202020204" pitchFamily="34" charset="0"/>
              <a:ea typeface="+mn-ea"/>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304800"/>
            <a:ext cx="8229600" cy="1143000"/>
          </a:xfrm>
          <a:prstGeom prst="rect">
            <a:avLst/>
          </a:prstGeom>
          <a:noFill/>
        </p:spPr>
        <p:txBody>
          <a:bodyPr anchor="ctr">
            <a:normAutofit fontScale="92500"/>
          </a:bodyPr>
          <a:lstStyle/>
          <a:p>
            <a:pPr algn="ctr" fontAlgn="auto">
              <a:spcAft>
                <a:spcPts val="0"/>
              </a:spcAft>
              <a:defRPr/>
            </a:pPr>
            <a:r>
              <a:rPr lang="en-US" sz="4800" b="1" dirty="0">
                <a:solidFill>
                  <a:schemeClr val="accent1">
                    <a:lumMod val="75000"/>
                  </a:schemeClr>
                </a:solidFill>
                <a:latin typeface="+mj-lt"/>
                <a:ea typeface="+mj-ea"/>
                <a:cs typeface="+mj-cs"/>
              </a:rPr>
              <a:t>Landslides – Roads Blocked</a:t>
            </a:r>
          </a:p>
        </p:txBody>
      </p:sp>
      <p:pic>
        <p:nvPicPr>
          <p:cNvPr id="45059" name="Picture 2" descr="C:\Documents and Settings\gravess\My Documents\My Pictures\Yaqina Bay Rd Mudslide 3.30.12.jpg"/>
          <p:cNvPicPr>
            <a:picLocks noChangeAspect="1" noChangeArrowheads="1"/>
          </p:cNvPicPr>
          <p:nvPr/>
        </p:nvPicPr>
        <p:blipFill>
          <a:blip r:embed="rId3"/>
          <a:srcRect/>
          <a:stretch>
            <a:fillRect/>
          </a:stretch>
        </p:blipFill>
        <p:spPr bwMode="auto">
          <a:xfrm>
            <a:off x="683568" y="1491456"/>
            <a:ext cx="8128000" cy="4572000"/>
          </a:xfrm>
          <a:prstGeom prst="rect">
            <a:avLst/>
          </a:prstGeom>
          <a:noFill/>
          <a:ln w="9525">
            <a:noFill/>
            <a:miter lim="800000"/>
            <a:headEnd/>
            <a:tailEnd/>
          </a:ln>
        </p:spPr>
      </p:pic>
      <p:sp>
        <p:nvSpPr>
          <p:cNvPr id="45060" name="TextBox 6"/>
          <p:cNvSpPr txBox="1">
            <a:spLocks noChangeArrowheads="1"/>
          </p:cNvSpPr>
          <p:nvPr/>
        </p:nvSpPr>
        <p:spPr bwMode="auto">
          <a:xfrm>
            <a:off x="0" y="5530625"/>
            <a:ext cx="9144000" cy="461665"/>
          </a:xfrm>
          <a:prstGeom prst="rect">
            <a:avLst/>
          </a:prstGeom>
          <a:noFill/>
          <a:ln w="9525">
            <a:noFill/>
            <a:miter lim="800000"/>
            <a:headEnd/>
            <a:tailEnd/>
          </a:ln>
        </p:spPr>
        <p:txBody>
          <a:bodyPr wrap="square">
            <a:prstTxWarp prst="textNoShape">
              <a:avLst/>
            </a:prstTxWarp>
            <a:spAutoFit/>
          </a:bodyPr>
          <a:lstStyle/>
          <a:p>
            <a:pPr algn="ctr"/>
            <a:r>
              <a:rPr lang="en-US" sz="2400" b="1" dirty="0">
                <a:solidFill>
                  <a:schemeClr val="bg1"/>
                </a:solidFill>
                <a:latin typeface="Calibri" pitchFamily="-123" charset="0"/>
              </a:rPr>
              <a:t>Yaquina Bay Mudslide March 2012</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1143000"/>
          </a:xfrm>
          <a:prstGeom prst="rect">
            <a:avLst/>
          </a:prstGeom>
          <a:noFill/>
        </p:spPr>
        <p:txBody>
          <a:bodyPr anchor="ctr">
            <a:normAutofit/>
          </a:bodyPr>
          <a:lstStyle/>
          <a:p>
            <a:pPr algn="ctr" fontAlgn="auto">
              <a:spcAft>
                <a:spcPts val="0"/>
              </a:spcAft>
              <a:defRPr/>
            </a:pPr>
            <a:r>
              <a:rPr lang="en-US" sz="4800" b="1" dirty="0">
                <a:solidFill>
                  <a:schemeClr val="accent1">
                    <a:lumMod val="75000"/>
                  </a:schemeClr>
                </a:solidFill>
                <a:latin typeface="+mj-lt"/>
                <a:ea typeface="+mj-ea"/>
                <a:cs typeface="+mj-cs"/>
              </a:rPr>
              <a:t>Bridges will Collapse</a:t>
            </a:r>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3327" y="928498"/>
            <a:ext cx="3937587" cy="5120514"/>
          </a:xfrm>
          <a:prstGeom prst="rect">
            <a:avLst/>
          </a:prstGeom>
          <a:noFill/>
          <a:ln w="9525">
            <a:noFill/>
            <a:miter lim="800000"/>
            <a:headEnd/>
            <a:tailEnd/>
          </a:ln>
        </p:spPr>
      </p:pic>
      <p:sp>
        <p:nvSpPr>
          <p:cNvPr id="9" name="TextBox 8"/>
          <p:cNvSpPr txBox="1"/>
          <p:nvPr/>
        </p:nvSpPr>
        <p:spPr>
          <a:xfrm>
            <a:off x="3960914" y="928498"/>
            <a:ext cx="5029200" cy="490903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smtClean="0"/>
              <a:t>399 </a:t>
            </a:r>
            <a:r>
              <a:rPr lang="en-US" sz="2400" dirty="0"/>
              <a:t>bridges would have totally or partially collapsed </a:t>
            </a:r>
            <a:endParaRPr lang="en-US" sz="2400" dirty="0" smtClean="0"/>
          </a:p>
          <a:p>
            <a:pPr marL="285750" indent="-285750">
              <a:spcBef>
                <a:spcPts val="600"/>
              </a:spcBef>
              <a:spcAft>
                <a:spcPts val="600"/>
              </a:spcAft>
              <a:buFont typeface="Arial" panose="020B0604020202020204" pitchFamily="34" charset="0"/>
              <a:buChar char="•"/>
            </a:pPr>
            <a:r>
              <a:rPr lang="en-US" sz="2400" dirty="0" smtClean="0"/>
              <a:t>621 </a:t>
            </a:r>
            <a:r>
              <a:rPr lang="en-US" sz="2400" dirty="0"/>
              <a:t>bridges would have been heavily damaged</a:t>
            </a:r>
            <a:r>
              <a:rPr lang="en-US" sz="2400" dirty="0" smtClean="0"/>
              <a:t>.</a:t>
            </a:r>
          </a:p>
          <a:p>
            <a:pPr marL="285750" indent="-285750">
              <a:spcBef>
                <a:spcPts val="600"/>
              </a:spcBef>
              <a:spcAft>
                <a:spcPts val="600"/>
              </a:spcAft>
              <a:buFont typeface="Arial" panose="020B0604020202020204" pitchFamily="34" charset="0"/>
              <a:buChar char="•"/>
            </a:pPr>
            <a:r>
              <a:rPr lang="en-US" sz="2400" dirty="0" smtClean="0">
                <a:solidFill>
                  <a:schemeClr val="accent6"/>
                </a:solidFill>
              </a:rPr>
              <a:t>Most </a:t>
            </a:r>
            <a:r>
              <a:rPr lang="en-US" sz="2400" dirty="0">
                <a:solidFill>
                  <a:schemeClr val="accent6"/>
                </a:solidFill>
              </a:rPr>
              <a:t>state routes connecting Interstate I-5 with the Oregon Coast Highway would be closed. The estimated time of closure could be 3 to12 </a:t>
            </a:r>
            <a:r>
              <a:rPr lang="en-US" sz="2400" dirty="0" smtClean="0">
                <a:solidFill>
                  <a:schemeClr val="accent6"/>
                </a:solidFill>
              </a:rPr>
              <a:t>months.</a:t>
            </a:r>
          </a:p>
          <a:p>
            <a:pPr>
              <a:spcBef>
                <a:spcPts val="0"/>
              </a:spcBef>
              <a:spcAft>
                <a:spcPts val="0"/>
              </a:spcAft>
            </a:pPr>
            <a:r>
              <a:rPr lang="en-US" sz="2400" dirty="0" smtClean="0"/>
              <a:t>The </a:t>
            </a:r>
            <a:r>
              <a:rPr lang="en-US" sz="2400" dirty="0"/>
              <a:t>restoration of the entire transportation network could </a:t>
            </a:r>
            <a:endParaRPr lang="en-US" sz="2400" dirty="0" smtClean="0"/>
          </a:p>
          <a:p>
            <a:pPr>
              <a:spcBef>
                <a:spcPts val="0"/>
              </a:spcBef>
              <a:spcAft>
                <a:spcPts val="0"/>
              </a:spcAft>
            </a:pPr>
            <a:r>
              <a:rPr lang="en-US" sz="2400" dirty="0" smtClean="0"/>
              <a:t>take </a:t>
            </a:r>
            <a:r>
              <a:rPr lang="en-US" sz="2400" dirty="0"/>
              <a:t>3 to 5 </a:t>
            </a:r>
            <a:r>
              <a:rPr lang="en-US" sz="2400" dirty="0" smtClean="0"/>
              <a:t>years.</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al EMA Surveys Classroom Damage by ProComKelly."/>
          <p:cNvPicPr>
            <a:picLocks noChangeAspect="1" noChangeArrowheads="1"/>
          </p:cNvPicPr>
          <p:nvPr/>
        </p:nvPicPr>
        <p:blipFill>
          <a:blip r:embed="rId3" cstate="print"/>
          <a:srcRect/>
          <a:stretch>
            <a:fillRect/>
          </a:stretch>
        </p:blipFill>
        <p:spPr bwMode="auto">
          <a:xfrm>
            <a:off x="1828800" y="1676400"/>
            <a:ext cx="5867400" cy="47932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9395" name="Title 5"/>
          <p:cNvSpPr>
            <a:spLocks noGrp="1"/>
          </p:cNvSpPr>
          <p:nvPr>
            <p:ph type="title"/>
          </p:nvPr>
        </p:nvSpPr>
        <p:spPr/>
        <p:txBody>
          <a:bodyPr/>
          <a:lstStyle/>
          <a:p>
            <a:r>
              <a:rPr lang="en-US" sz="6000" b="1" smtClean="0">
                <a:solidFill>
                  <a:schemeClr val="accent1">
                    <a:lumMod val="75000"/>
                  </a:schemeClr>
                </a:solidFill>
              </a:rPr>
              <a:t>Aftershocks</a:t>
            </a:r>
          </a:p>
        </p:txBody>
      </p:sp>
      <p:sp>
        <p:nvSpPr>
          <p:cNvPr id="2" name="Content Placeholder 1"/>
          <p:cNvSpPr>
            <a:spLocks noGrp="1"/>
          </p:cNvSpPr>
          <p:nvPr>
            <p:ph sz="half"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z="4800" b="1" smtClean="0">
                <a:solidFill>
                  <a:schemeClr val="accent1">
                    <a:lumMod val="75000"/>
                  </a:schemeClr>
                </a:solidFill>
              </a:rPr>
              <a:t>Injuries</a:t>
            </a:r>
          </a:p>
        </p:txBody>
      </p:sp>
      <p:pic>
        <p:nvPicPr>
          <p:cNvPr id="9" name="Content Placeholder 8"/>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276600" y="2286000"/>
            <a:ext cx="5165689" cy="3870243"/>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7" name="Picture 9" descr="H:\LCSD_First_Responders\With Injured\IMG_675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2514600"/>
            <a:ext cx="284797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sz="half"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304800"/>
            <a:ext cx="8229600" cy="1143000"/>
          </a:xfrm>
        </p:spPr>
        <p:txBody>
          <a:bodyPr/>
          <a:lstStyle/>
          <a:p>
            <a:r>
              <a:rPr lang="en-US" sz="4800" b="1" smtClean="0">
                <a:solidFill>
                  <a:schemeClr val="accent1">
                    <a:lumMod val="75000"/>
                  </a:schemeClr>
                </a:solidFill>
              </a:rPr>
              <a:t>Hypothermia</a:t>
            </a:r>
          </a:p>
        </p:txBody>
      </p:sp>
      <p:pic>
        <p:nvPicPr>
          <p:cNvPr id="4" name="Picture 2" descr="C:\Documents and Settings\gravess\My Documents\My Pictures\Japan Tsunami\Japan Tsunami 1.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20056" y="2463536"/>
            <a:ext cx="4690144" cy="3323784"/>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3492" name="Content Placeholder 4"/>
          <p:cNvSpPr>
            <a:spLocks noGrp="1"/>
          </p:cNvSpPr>
          <p:nvPr>
            <p:ph sz="half" idx="2"/>
          </p:nvPr>
        </p:nvSpPr>
        <p:spPr>
          <a:xfrm>
            <a:off x="5486400" y="2362200"/>
            <a:ext cx="3505200" cy="3962400"/>
          </a:xfrm>
        </p:spPr>
        <p:txBody>
          <a:bodyPr/>
          <a:lstStyle/>
          <a:p>
            <a:r>
              <a:rPr lang="en-US" smtClean="0">
                <a:solidFill>
                  <a:srgbClr val="FF0000"/>
                </a:solidFill>
              </a:rPr>
              <a:t>Hypothermia is a significant risk</a:t>
            </a:r>
          </a:p>
          <a:p>
            <a:endParaRPr lang="en-US" smtClean="0"/>
          </a:p>
          <a:p>
            <a:r>
              <a:rPr lang="en-US" smtClean="0"/>
              <a:t>Rainy Coastal Environment</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341784"/>
            <a:ext cx="8229600" cy="1143000"/>
          </a:xfrm>
        </p:spPr>
        <p:txBody>
          <a:bodyPr/>
          <a:lstStyle/>
          <a:p>
            <a:r>
              <a:rPr lang="en-US" sz="4800" b="1" smtClean="0">
                <a:solidFill>
                  <a:schemeClr val="accent1">
                    <a:lumMod val="75000"/>
                  </a:schemeClr>
                </a:solidFill>
              </a:rPr>
              <a:t>Survive the Earthquake</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51351492"/>
              </p:ext>
            </p:extLst>
          </p:nvPr>
        </p:nvGraphicFramePr>
        <p:xfrm>
          <a:off x="457200" y="19510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Prepare in Seven Steps</a:t>
            </a:r>
            <a:endParaRPr lang="en-US" dirty="0"/>
          </a:p>
        </p:txBody>
      </p:sp>
      <p:sp>
        <p:nvSpPr>
          <p:cNvPr id="6" name="TextBox 5"/>
          <p:cNvSpPr txBox="1"/>
          <p:nvPr/>
        </p:nvSpPr>
        <p:spPr>
          <a:xfrm>
            <a:off x="391668" y="1524000"/>
            <a:ext cx="8305800" cy="3970318"/>
          </a:xfrm>
          <a:prstGeom prst="rect">
            <a:avLst/>
          </a:prstGeom>
          <a:noFill/>
        </p:spPr>
        <p:txBody>
          <a:bodyPr wrap="square" rtlCol="0">
            <a:spAutoFit/>
          </a:bodyPr>
          <a:lstStyle/>
          <a:p>
            <a:pPr marL="457200" indent="-457200">
              <a:buClr>
                <a:schemeClr val="accent6"/>
              </a:buClr>
              <a:buFont typeface="Franklin Gothic Book" pitchFamily="34" charset="0"/>
              <a:buChar char="*"/>
            </a:pPr>
            <a:r>
              <a:rPr lang="en-US" sz="3600" dirty="0" smtClean="0"/>
              <a:t>1- Identify Hazards</a:t>
            </a:r>
            <a:endParaRPr lang="en-US" sz="3600" dirty="0"/>
          </a:p>
          <a:p>
            <a:pPr marL="457200" indent="-457200">
              <a:buClr>
                <a:schemeClr val="accent6"/>
              </a:buClr>
              <a:buFont typeface="Franklin Gothic Book" pitchFamily="34" charset="0"/>
              <a:buChar char="*"/>
            </a:pPr>
            <a:r>
              <a:rPr lang="en-US" sz="3600" dirty="0" smtClean="0">
                <a:solidFill>
                  <a:schemeClr val="accent6">
                    <a:lumMod val="75000"/>
                  </a:schemeClr>
                </a:solidFill>
              </a:rPr>
              <a:t>2- Create a disaster plan</a:t>
            </a:r>
            <a:endParaRPr lang="en-US" sz="3600" dirty="0">
              <a:solidFill>
                <a:schemeClr val="accent6">
                  <a:lumMod val="75000"/>
                </a:schemeClr>
              </a:solidFill>
            </a:endParaRPr>
          </a:p>
          <a:p>
            <a:pPr marL="457200" indent="-457200">
              <a:buClr>
                <a:schemeClr val="accent6"/>
              </a:buClr>
              <a:buFont typeface="Franklin Gothic Book" pitchFamily="34" charset="0"/>
              <a:buChar char="*"/>
            </a:pPr>
            <a:r>
              <a:rPr lang="en-US" sz="3600" dirty="0" smtClean="0"/>
              <a:t>3- Prepare disaster kits</a:t>
            </a:r>
            <a:endParaRPr lang="en-US" sz="3600" dirty="0"/>
          </a:p>
          <a:p>
            <a:pPr marL="457200" indent="-457200">
              <a:buClr>
                <a:schemeClr val="accent6"/>
              </a:buClr>
              <a:buFont typeface="Franklin Gothic Book" pitchFamily="34" charset="0"/>
              <a:buChar char="*"/>
            </a:pPr>
            <a:r>
              <a:rPr lang="en-US" sz="3600" dirty="0" smtClean="0">
                <a:solidFill>
                  <a:schemeClr val="accent6">
                    <a:lumMod val="75000"/>
                  </a:schemeClr>
                </a:solidFill>
              </a:rPr>
              <a:t>4- Identify and fix weaknesses</a:t>
            </a:r>
            <a:endParaRPr lang="en-US" sz="3600" dirty="0">
              <a:solidFill>
                <a:schemeClr val="accent6">
                  <a:lumMod val="75000"/>
                </a:schemeClr>
              </a:solidFill>
            </a:endParaRPr>
          </a:p>
          <a:p>
            <a:pPr marL="457200" indent="-457200">
              <a:buClr>
                <a:schemeClr val="accent6"/>
              </a:buClr>
              <a:buFont typeface="Franklin Gothic Book" pitchFamily="34" charset="0"/>
              <a:buChar char="*"/>
            </a:pPr>
            <a:r>
              <a:rPr lang="en-US" sz="3600" dirty="0" smtClean="0"/>
              <a:t>5- Protect yourself during earthquake</a:t>
            </a:r>
          </a:p>
          <a:p>
            <a:pPr marL="457200" indent="-457200">
              <a:buClr>
                <a:schemeClr val="accent6"/>
              </a:buClr>
              <a:buFont typeface="Franklin Gothic Book" pitchFamily="34" charset="0"/>
              <a:buChar char="*"/>
            </a:pPr>
            <a:r>
              <a:rPr lang="en-US" sz="3600" dirty="0" smtClean="0">
                <a:solidFill>
                  <a:schemeClr val="accent6">
                    <a:lumMod val="75000"/>
                  </a:schemeClr>
                </a:solidFill>
              </a:rPr>
              <a:t>6- Evacuate if necessary</a:t>
            </a:r>
            <a:endParaRPr lang="en-US" sz="3600" dirty="0">
              <a:solidFill>
                <a:schemeClr val="accent6">
                  <a:lumMod val="75000"/>
                </a:schemeClr>
              </a:solidFill>
            </a:endParaRPr>
          </a:p>
          <a:p>
            <a:pPr marL="457200" indent="-457200">
              <a:buClr>
                <a:schemeClr val="accent6"/>
              </a:buClr>
              <a:buFont typeface="Franklin Gothic Book" pitchFamily="34" charset="0"/>
              <a:buChar char="*"/>
            </a:pPr>
            <a:r>
              <a:rPr lang="en-US" sz="3600" dirty="0"/>
              <a:t>7</a:t>
            </a:r>
            <a:r>
              <a:rPr lang="en-US" sz="3600" dirty="0" smtClean="0"/>
              <a:t>- Follow your earthquake plan</a:t>
            </a:r>
            <a:endParaRPr lang="en-US" sz="3600" dirty="0"/>
          </a:p>
        </p:txBody>
      </p:sp>
    </p:spTree>
    <p:extLst>
      <p:ext uri="{BB962C8B-B14F-4D97-AF65-F5344CB8AC3E}">
        <p14:creationId xmlns:p14="http://schemas.microsoft.com/office/powerpoint/2010/main" val="24915357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Prepare in Seven Steps</a:t>
            </a:r>
            <a:endParaRPr lang="en-US" dirty="0"/>
          </a:p>
        </p:txBody>
      </p:sp>
      <p:sp>
        <p:nvSpPr>
          <p:cNvPr id="6" name="TextBox 5"/>
          <p:cNvSpPr txBox="1"/>
          <p:nvPr/>
        </p:nvSpPr>
        <p:spPr>
          <a:xfrm>
            <a:off x="391668" y="1524000"/>
            <a:ext cx="8305800" cy="2862322"/>
          </a:xfrm>
          <a:prstGeom prst="rect">
            <a:avLst/>
          </a:prstGeom>
          <a:noFill/>
        </p:spPr>
        <p:txBody>
          <a:bodyPr wrap="square" rtlCol="0">
            <a:spAutoFit/>
          </a:bodyPr>
          <a:lstStyle/>
          <a:p>
            <a:pPr marL="457200" indent="-457200">
              <a:buClr>
                <a:srgbClr val="C17529"/>
              </a:buClr>
              <a:buFont typeface="Franklin Gothic Book" pitchFamily="34" charset="0"/>
              <a:buChar char="*"/>
            </a:pPr>
            <a:r>
              <a:rPr lang="en-US" sz="3600" dirty="0" smtClean="0">
                <a:solidFill>
                  <a:srgbClr val="C17529">
                    <a:lumMod val="75000"/>
                  </a:srgbClr>
                </a:solidFill>
              </a:rPr>
              <a:t>1- Identify Hazards</a:t>
            </a:r>
          </a:p>
          <a:p>
            <a:pPr marL="914400" lvl="1" indent="-457200">
              <a:buClr>
                <a:srgbClr val="C17529"/>
              </a:buClr>
              <a:buFont typeface="Franklin Gothic Book" pitchFamily="34" charset="0"/>
              <a:buChar char="*"/>
            </a:pPr>
            <a:r>
              <a:rPr lang="en-US" sz="3600" dirty="0" smtClean="0">
                <a:solidFill>
                  <a:prstClr val="black"/>
                </a:solidFill>
              </a:rPr>
              <a:t>Start now by identifying items that may fall, topple, or slide.</a:t>
            </a:r>
          </a:p>
          <a:p>
            <a:pPr marL="914400" lvl="1" indent="-457200">
              <a:buClr>
                <a:srgbClr val="C17529"/>
              </a:buClr>
              <a:buFont typeface="Franklin Gothic Book" pitchFamily="34" charset="0"/>
              <a:buChar char="*"/>
            </a:pPr>
            <a:r>
              <a:rPr lang="en-US" sz="3600" dirty="0" smtClean="0">
                <a:solidFill>
                  <a:prstClr val="black"/>
                </a:solidFill>
              </a:rPr>
              <a:t>Secure potentially hazardous and valuable items.</a:t>
            </a:r>
            <a:endParaRPr lang="en-US" sz="3600" dirty="0">
              <a:solidFill>
                <a:prstClr val="black"/>
              </a:solidFill>
            </a:endParaRPr>
          </a:p>
        </p:txBody>
      </p:sp>
    </p:spTree>
    <p:extLst>
      <p:ext uri="{BB962C8B-B14F-4D97-AF65-F5344CB8AC3E}">
        <p14:creationId xmlns:p14="http://schemas.microsoft.com/office/powerpoint/2010/main" val="26233637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Secure furnishings</a:t>
            </a:r>
          </a:p>
        </p:txBody>
      </p:sp>
      <p:pic>
        <p:nvPicPr>
          <p:cNvPr id="7" name="Picture 4" descr="copy of ef6test6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295400"/>
            <a:ext cx="5334000" cy="36699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1981200"/>
            <a:ext cx="4787882" cy="3825239"/>
          </a:xfrm>
          <a:prstGeom prst="rect">
            <a:avLst/>
          </a:prstGeom>
        </p:spPr>
      </p:pic>
    </p:spTree>
    <p:extLst>
      <p:ext uri="{BB962C8B-B14F-4D97-AF65-F5344CB8AC3E}">
        <p14:creationId xmlns:p14="http://schemas.microsoft.com/office/powerpoint/2010/main" val="8976938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Secure furnishings</a:t>
            </a:r>
          </a:p>
        </p:txBody>
      </p:sp>
      <p:pic>
        <p:nvPicPr>
          <p:cNvPr id="6" name="Picture 5" descr="ef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1371600"/>
            <a:ext cx="6324600" cy="446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2366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Getting</a:t>
            </a:r>
            <a:r>
              <a:rPr lang="en-US" dirty="0" smtClean="0"/>
              <a:t> from here to there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2133600"/>
            <a:ext cx="2752725" cy="2286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200" y="2133600"/>
            <a:ext cx="2286000" cy="2286000"/>
          </a:xfrm>
          <a:prstGeom prst="rect">
            <a:avLst/>
          </a:prstGeom>
        </p:spPr>
      </p:pic>
      <p:sp>
        <p:nvSpPr>
          <p:cNvPr id="6" name="Right Arrow 5"/>
          <p:cNvSpPr/>
          <p:nvPr/>
        </p:nvSpPr>
        <p:spPr>
          <a:xfrm>
            <a:off x="3657600" y="2760343"/>
            <a:ext cx="2362199" cy="1188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3707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4800" b="1" smtClean="0">
                <a:solidFill>
                  <a:schemeClr val="accent1">
                    <a:lumMod val="75000"/>
                  </a:schemeClr>
                </a:solidFill>
              </a:rPr>
              <a:t>Secure Heavy Furniture</a:t>
            </a:r>
          </a:p>
        </p:txBody>
      </p:sp>
      <p:sp>
        <p:nvSpPr>
          <p:cNvPr id="69635" name="Content Placeholder 2"/>
          <p:cNvSpPr>
            <a:spLocks noGrp="1"/>
          </p:cNvSpPr>
          <p:nvPr>
            <p:ph sz="half" idx="1"/>
          </p:nvPr>
        </p:nvSpPr>
        <p:spPr>
          <a:xfrm>
            <a:off x="228600" y="2057400"/>
            <a:ext cx="3429000" cy="4525963"/>
          </a:xfrm>
        </p:spPr>
        <p:txBody>
          <a:bodyPr/>
          <a:lstStyle/>
          <a:p>
            <a:pPr lvl="1">
              <a:buFont typeface="Arial" pitchFamily="-123" charset="0"/>
              <a:buNone/>
            </a:pPr>
            <a:endParaRPr lang="en-US" smtClean="0"/>
          </a:p>
          <a:p>
            <a:pPr lvl="1"/>
            <a:endParaRPr lang="en-US" smtClean="0"/>
          </a:p>
        </p:txBody>
      </p:sp>
      <p:sp>
        <p:nvSpPr>
          <p:cNvPr id="69636" name="Content Placeholder 2"/>
          <p:cNvSpPr>
            <a:spLocks noGrp="1"/>
          </p:cNvSpPr>
          <p:nvPr>
            <p:ph sz="half" idx="1"/>
          </p:nvPr>
        </p:nvSpPr>
        <p:spPr>
          <a:xfrm>
            <a:off x="533400" y="2057400"/>
            <a:ext cx="5638800" cy="4068763"/>
          </a:xfrm>
        </p:spPr>
        <p:txBody>
          <a:bodyPr/>
          <a:lstStyle/>
          <a:p>
            <a:r>
              <a:rPr lang="en-US" sz="3600" b="1" i="1" smtClean="0"/>
              <a:t>Velcro straps</a:t>
            </a:r>
          </a:p>
          <a:p>
            <a:r>
              <a:rPr lang="en-US" sz="3600" b="1" i="1" smtClean="0"/>
              <a:t>L brackets</a:t>
            </a:r>
          </a:p>
          <a:p>
            <a:endParaRPr lang="en-US" sz="3600" b="1" i="1" smtClean="0"/>
          </a:p>
          <a:p>
            <a:pPr algn="ctr">
              <a:buFont typeface="Arial" pitchFamily="-123" charset="0"/>
              <a:buNone/>
            </a:pPr>
            <a:endParaRPr lang="en-US" sz="3600" b="1" smtClean="0"/>
          </a:p>
          <a:p>
            <a:endParaRPr lang="en-US" smtClean="0"/>
          </a:p>
        </p:txBody>
      </p:sp>
      <p:pic>
        <p:nvPicPr>
          <p:cNvPr id="7" name="Picture 4"/>
          <p:cNvPicPr>
            <a:picLocks noChangeAspect="1" noChangeArrowheads="1"/>
          </p:cNvPicPr>
          <p:nvPr/>
        </p:nvPicPr>
        <p:blipFill>
          <a:blip r:embed="rId3"/>
          <a:srcRect/>
          <a:stretch>
            <a:fillRect/>
          </a:stretch>
        </p:blipFill>
        <p:spPr bwMode="auto">
          <a:xfrm>
            <a:off x="5029200" y="2667000"/>
            <a:ext cx="3097213" cy="2944813"/>
          </a:xfrm>
          <a:prstGeom prst="rect">
            <a:avLst/>
          </a:prstGeom>
          <a:noFill/>
          <a:ln w="9525">
            <a:solidFill>
              <a:schemeClr val="tx1"/>
            </a:solidFill>
            <a:miter lim="800000"/>
            <a:headEnd/>
            <a:tailEnd/>
          </a:ln>
          <a:effectLst>
            <a:outerShdw blurRad="101600" dist="101600" dir="2700000" algn="ctr" rotWithShape="0">
              <a:schemeClr val="tx1"/>
            </a:outerShdw>
          </a:effectLs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3810000"/>
            <a:ext cx="3124200" cy="2509838"/>
          </a:xfrm>
          <a:prstGeom prst="rect">
            <a:avLst/>
          </a:prstGeom>
          <a:noFill/>
          <a:ln w="9525">
            <a:solidFill>
              <a:schemeClr val="tx1"/>
            </a:solidFill>
            <a:miter lim="800000"/>
            <a:headEnd/>
            <a:tailEnd/>
          </a:ln>
          <a:effectLst>
            <a:outerShdw blurRad="101600" dist="101600" dir="2700000" algn="ctr" rotWithShape="0">
              <a:schemeClr val="tx1"/>
            </a:outerShdw>
          </a:effectLst>
          <a:extLst/>
        </p:spPr>
      </p:pic>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8814337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z="4800" b="1" smtClean="0">
                <a:solidFill>
                  <a:schemeClr val="accent1">
                    <a:lumMod val="75000"/>
                  </a:schemeClr>
                </a:solidFill>
              </a:rPr>
              <a:t>Nothing Above Bed</a:t>
            </a:r>
          </a:p>
        </p:txBody>
      </p:sp>
      <p:sp>
        <p:nvSpPr>
          <p:cNvPr id="71683" name="Content Placeholder 2"/>
          <p:cNvSpPr>
            <a:spLocks noGrp="1"/>
          </p:cNvSpPr>
          <p:nvPr>
            <p:ph sz="half" idx="1"/>
          </p:nvPr>
        </p:nvSpPr>
        <p:spPr>
          <a:xfrm>
            <a:off x="228600" y="2057400"/>
            <a:ext cx="3429000" cy="4525963"/>
          </a:xfrm>
        </p:spPr>
        <p:txBody>
          <a:bodyPr/>
          <a:lstStyle/>
          <a:p>
            <a:pPr lvl="1">
              <a:buFont typeface="Arial" pitchFamily="-123" charset="0"/>
              <a:buNone/>
            </a:pPr>
            <a:endParaRPr lang="en-US" smtClean="0"/>
          </a:p>
          <a:p>
            <a:pPr lvl="1"/>
            <a:endParaRPr lang="en-US" smtClean="0"/>
          </a:p>
        </p:txBody>
      </p:sp>
      <p:pic>
        <p:nvPicPr>
          <p:cNvPr id="11" name="Picture 4"/>
          <p:cNvPicPr>
            <a:picLocks noChangeAspect="1" noChangeArrowheads="1"/>
          </p:cNvPicPr>
          <p:nvPr/>
        </p:nvPicPr>
        <p:blipFill>
          <a:blip r:embed="rId2"/>
          <a:srcRect/>
          <a:stretch>
            <a:fillRect/>
          </a:stretch>
        </p:blipFill>
        <p:spPr bwMode="auto">
          <a:xfrm>
            <a:off x="114300" y="1484784"/>
            <a:ext cx="8877300" cy="4495800"/>
          </a:xfrm>
          <a:prstGeom prst="rect">
            <a:avLst/>
          </a:prstGeom>
          <a:noFill/>
          <a:ln w="9525">
            <a:solidFill>
              <a:schemeClr val="bg1"/>
            </a:solidFill>
            <a:miter lim="800000"/>
            <a:headEnd/>
            <a:tailEnd/>
          </a:ln>
          <a:effectLst>
            <a:outerShdw blurRad="228600" dist="35921" dir="2700000" algn="ctr" rotWithShape="0">
              <a:schemeClr val="tx1"/>
            </a:outerShdw>
          </a:effectLst>
          <a:extLst/>
        </p:spPr>
      </p:pic>
    </p:spTree>
    <p:extLst>
      <p:ext uri="{BB962C8B-B14F-4D97-AF65-F5344CB8AC3E}">
        <p14:creationId xmlns:p14="http://schemas.microsoft.com/office/powerpoint/2010/main" val="22358362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4800" b="1" smtClean="0">
                <a:solidFill>
                  <a:schemeClr val="accent1">
                    <a:lumMod val="75000"/>
                  </a:schemeClr>
                </a:solidFill>
              </a:rPr>
              <a:t>Tie Supplies to Bed</a:t>
            </a:r>
          </a:p>
        </p:txBody>
      </p:sp>
      <p:sp>
        <p:nvSpPr>
          <p:cNvPr id="74755" name="Content Placeholder 2"/>
          <p:cNvSpPr>
            <a:spLocks noGrp="1"/>
          </p:cNvSpPr>
          <p:nvPr>
            <p:ph sz="half" idx="1"/>
          </p:nvPr>
        </p:nvSpPr>
        <p:spPr>
          <a:xfrm>
            <a:off x="533400" y="2438400"/>
            <a:ext cx="3733800" cy="1981200"/>
          </a:xfrm>
        </p:spPr>
        <p:txBody>
          <a:bodyPr/>
          <a:lstStyle/>
          <a:p>
            <a:r>
              <a:rPr lang="en-US" i="1" dirty="0" smtClean="0"/>
              <a:t>Flashlight/Head-Lamp</a:t>
            </a:r>
          </a:p>
          <a:p>
            <a:r>
              <a:rPr lang="en-US" i="1" dirty="0" smtClean="0"/>
              <a:t>Sturdy Shoes</a:t>
            </a:r>
          </a:p>
          <a:p>
            <a:r>
              <a:rPr lang="en-US" i="1" dirty="0" smtClean="0"/>
              <a:t>Leather Gloves</a:t>
            </a:r>
          </a:p>
          <a:p>
            <a:endParaRPr lang="en-US" sz="3600" b="1" i="1" dirty="0" smtClean="0"/>
          </a:p>
          <a:p>
            <a:pPr algn="ctr">
              <a:buFont typeface="Arial" pitchFamily="-123" charset="0"/>
              <a:buNone/>
            </a:pPr>
            <a:endParaRPr lang="en-US" sz="3600" b="1" dirty="0" smtClean="0"/>
          </a:p>
          <a:p>
            <a:endParaRPr lang="en-US" dirty="0" smtClean="0"/>
          </a:p>
        </p:txBody>
      </p:sp>
      <p:pic>
        <p:nvPicPr>
          <p:cNvPr id="7475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981200"/>
            <a:ext cx="4343400" cy="3271838"/>
          </a:xfrm>
          <a:prstGeom prst="rect">
            <a:avLst/>
          </a:prstGeom>
          <a:noFill/>
          <a:ln w="9525">
            <a:noFill/>
            <a:miter lim="800000"/>
            <a:headEnd/>
            <a:tailEnd/>
          </a:ln>
        </p:spPr>
      </p:pic>
      <p:pic>
        <p:nvPicPr>
          <p:cNvPr id="74757"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3607977">
            <a:off x="4907757" y="3907631"/>
            <a:ext cx="635000" cy="1316037"/>
          </a:xfrm>
          <a:prstGeom prst="rect">
            <a:avLst/>
          </a:prstGeom>
          <a:noFill/>
          <a:ln w="9525">
            <a:noFill/>
            <a:miter lim="800000"/>
            <a:headEnd/>
            <a:tailEnd/>
          </a:ln>
        </p:spPr>
      </p:pic>
      <p:sp>
        <p:nvSpPr>
          <p:cNvPr id="13" name="TextBox 12"/>
          <p:cNvSpPr txBox="1"/>
          <p:nvPr/>
        </p:nvSpPr>
        <p:spPr>
          <a:xfrm>
            <a:off x="304800" y="5256092"/>
            <a:ext cx="8686800" cy="584775"/>
          </a:xfrm>
          <a:prstGeom prst="rect">
            <a:avLst/>
          </a:prstGeom>
          <a:noFill/>
          <a:ln w="28575">
            <a:solidFill>
              <a:srgbClr val="3366FF"/>
            </a:solidFill>
            <a:prstDash val="sysDash"/>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What if you’re in bed when the ground shakes?</a:t>
            </a:r>
          </a:p>
        </p:txBody>
      </p:sp>
    </p:spTree>
    <p:extLst>
      <p:ext uri="{BB962C8B-B14F-4D97-AF65-F5344CB8AC3E}">
        <p14:creationId xmlns:p14="http://schemas.microsoft.com/office/powerpoint/2010/main" val="9622572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Office Hazards</a:t>
            </a:r>
          </a:p>
        </p:txBody>
      </p:sp>
      <p:sp>
        <p:nvSpPr>
          <p:cNvPr id="6" name="TextBox 5"/>
          <p:cNvSpPr txBox="1"/>
          <p:nvPr/>
        </p:nvSpPr>
        <p:spPr>
          <a:xfrm>
            <a:off x="3962400" y="1446240"/>
            <a:ext cx="5105400" cy="3736407"/>
          </a:xfrm>
          <a:prstGeom prst="rect">
            <a:avLst/>
          </a:prstGeom>
          <a:noFill/>
        </p:spPr>
        <p:txBody>
          <a:bodyPr wrap="square" rtlCol="0">
            <a:spAutoFit/>
          </a:bodyPr>
          <a:lstStyle/>
          <a:p>
            <a:pPr marL="609600" indent="-609600">
              <a:lnSpc>
                <a:spcPct val="90000"/>
              </a:lnSpc>
              <a:spcBef>
                <a:spcPts val="600"/>
              </a:spcBef>
              <a:spcAft>
                <a:spcPts val="600"/>
              </a:spcAft>
              <a:buClr>
                <a:srgbClr val="C17529"/>
              </a:buClr>
              <a:buFont typeface="Franklin Gothic Book" pitchFamily="34" charset="0"/>
              <a:buChar char="*"/>
            </a:pPr>
            <a:r>
              <a:rPr lang="en-US" sz="3600" dirty="0">
                <a:solidFill>
                  <a:prstClr val="black"/>
                </a:solidFill>
              </a:rPr>
              <a:t>Look at office spaces to see if large objects or even heavy binders could </a:t>
            </a:r>
            <a:r>
              <a:rPr lang="en-US" sz="3600" dirty="0" smtClean="0">
                <a:solidFill>
                  <a:prstClr val="black"/>
                </a:solidFill>
              </a:rPr>
              <a:t>fall </a:t>
            </a:r>
            <a:r>
              <a:rPr lang="en-US" sz="3600" dirty="0">
                <a:solidFill>
                  <a:prstClr val="black"/>
                </a:solidFill>
              </a:rPr>
              <a:t>and injure you.  </a:t>
            </a:r>
            <a:endParaRPr lang="en-US" sz="3600" dirty="0" smtClean="0">
              <a:solidFill>
                <a:prstClr val="black"/>
              </a:solidFill>
            </a:endParaRPr>
          </a:p>
          <a:p>
            <a:pPr marL="609600" indent="-609600">
              <a:lnSpc>
                <a:spcPct val="90000"/>
              </a:lnSpc>
              <a:spcBef>
                <a:spcPts val="600"/>
              </a:spcBef>
              <a:spcAft>
                <a:spcPts val="600"/>
              </a:spcAft>
              <a:buClr>
                <a:srgbClr val="C17529"/>
              </a:buClr>
              <a:buFont typeface="Franklin Gothic Book" pitchFamily="34" charset="0"/>
              <a:buChar char="*"/>
            </a:pPr>
            <a:r>
              <a:rPr lang="en-US" sz="3600" dirty="0" smtClean="0">
                <a:solidFill>
                  <a:prstClr val="black"/>
                </a:solidFill>
              </a:rPr>
              <a:t>Move heavy objects </a:t>
            </a:r>
            <a:r>
              <a:rPr lang="en-US" sz="3600" dirty="0">
                <a:solidFill>
                  <a:prstClr val="black"/>
                </a:solidFill>
              </a:rPr>
              <a:t>to a </a:t>
            </a:r>
            <a:r>
              <a:rPr lang="en-US" sz="3600" dirty="0" smtClean="0">
                <a:solidFill>
                  <a:prstClr val="black"/>
                </a:solidFill>
              </a:rPr>
              <a:t>lower </a:t>
            </a:r>
            <a:r>
              <a:rPr lang="en-US" sz="3600" dirty="0">
                <a:solidFill>
                  <a:prstClr val="black"/>
                </a:solidFill>
              </a:rPr>
              <a:t>shelf.</a:t>
            </a:r>
          </a:p>
        </p:txBody>
      </p:sp>
      <p:pic>
        <p:nvPicPr>
          <p:cNvPr id="5" name="Picture 4" descr="nonstruc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600199"/>
            <a:ext cx="3241675"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222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Prepare in Seven Steps</a:t>
            </a:r>
            <a:endParaRPr lang="en-US" dirty="0"/>
          </a:p>
        </p:txBody>
      </p:sp>
      <p:sp>
        <p:nvSpPr>
          <p:cNvPr id="6" name="TextBox 5"/>
          <p:cNvSpPr txBox="1"/>
          <p:nvPr/>
        </p:nvSpPr>
        <p:spPr>
          <a:xfrm>
            <a:off x="391668" y="1524000"/>
            <a:ext cx="8305800" cy="3970318"/>
          </a:xfrm>
          <a:prstGeom prst="rect">
            <a:avLst/>
          </a:prstGeom>
          <a:noFill/>
        </p:spPr>
        <p:txBody>
          <a:bodyPr wrap="square" rtlCol="0">
            <a:spAutoFit/>
          </a:bodyPr>
          <a:lstStyle/>
          <a:p>
            <a:pPr marL="457200" indent="-457200">
              <a:buClr>
                <a:srgbClr val="C17529"/>
              </a:buClr>
              <a:buFont typeface="Franklin Gothic Book" pitchFamily="34" charset="0"/>
              <a:buChar char="*"/>
            </a:pPr>
            <a:r>
              <a:rPr lang="en-US" sz="3600" dirty="0" smtClean="0">
                <a:solidFill>
                  <a:srgbClr val="C17529">
                    <a:lumMod val="75000"/>
                  </a:srgbClr>
                </a:solidFill>
              </a:rPr>
              <a:t>2- Create a disaster plan</a:t>
            </a:r>
          </a:p>
          <a:p>
            <a:pPr marL="914400" lvl="1" indent="-457200">
              <a:buClr>
                <a:srgbClr val="C17529"/>
              </a:buClr>
              <a:buFont typeface="Franklin Gothic Book" pitchFamily="34" charset="0"/>
              <a:buChar char="*"/>
            </a:pPr>
            <a:r>
              <a:rPr lang="en-US" sz="3600" dirty="0" smtClean="0">
                <a:solidFill>
                  <a:prstClr val="black"/>
                </a:solidFill>
              </a:rPr>
              <a:t>Practice Drop, Cover and Hold on.</a:t>
            </a:r>
          </a:p>
          <a:p>
            <a:pPr marL="914400" lvl="1" indent="-457200">
              <a:buClr>
                <a:srgbClr val="C17529"/>
              </a:buClr>
              <a:buFont typeface="Franklin Gothic Book" pitchFamily="34" charset="0"/>
              <a:buChar char="*"/>
            </a:pPr>
            <a:r>
              <a:rPr lang="en-US" sz="3600" dirty="0" smtClean="0">
                <a:solidFill>
                  <a:schemeClr val="accent1">
                    <a:lumMod val="50000"/>
                  </a:schemeClr>
                </a:solidFill>
              </a:rPr>
              <a:t>Plan on how to respond after an earthquake or tsunami</a:t>
            </a:r>
          </a:p>
          <a:p>
            <a:pPr marL="914400" lvl="1" indent="-457200">
              <a:buClr>
                <a:srgbClr val="C17529"/>
              </a:buClr>
              <a:buFont typeface="Franklin Gothic Book" pitchFamily="34" charset="0"/>
              <a:buChar char="*"/>
            </a:pPr>
            <a:r>
              <a:rPr lang="en-US" sz="3600" dirty="0" smtClean="0">
                <a:solidFill>
                  <a:prstClr val="black"/>
                </a:solidFill>
              </a:rPr>
              <a:t>Plan how to communicate and recover</a:t>
            </a:r>
          </a:p>
          <a:p>
            <a:pPr marL="914400" lvl="1" indent="-457200">
              <a:buClr>
                <a:srgbClr val="C17529"/>
              </a:buClr>
              <a:buFont typeface="Franklin Gothic Book" pitchFamily="34" charset="0"/>
              <a:buChar char="*"/>
            </a:pPr>
            <a:r>
              <a:rPr lang="en-US" sz="3600" dirty="0" smtClean="0">
                <a:solidFill>
                  <a:schemeClr val="accent1">
                    <a:lumMod val="50000"/>
                  </a:schemeClr>
                </a:solidFill>
              </a:rPr>
              <a:t>Practice, practice, practice!</a:t>
            </a:r>
            <a:endParaRPr lang="en-US" sz="3600" dirty="0">
              <a:solidFill>
                <a:schemeClr val="accent1">
                  <a:lumMod val="50000"/>
                </a:schemeClr>
              </a:solidFill>
            </a:endParaRPr>
          </a:p>
        </p:txBody>
      </p:sp>
    </p:spTree>
    <p:extLst>
      <p:ext uri="{BB962C8B-B14F-4D97-AF65-F5344CB8AC3E}">
        <p14:creationId xmlns:p14="http://schemas.microsoft.com/office/powerpoint/2010/main" val="23710303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can I do?</a:t>
            </a:r>
            <a:endParaRPr lang="en-US" dirty="0"/>
          </a:p>
        </p:txBody>
      </p:sp>
      <p:sp>
        <p:nvSpPr>
          <p:cNvPr id="3" name="Content Placeholder 2"/>
          <p:cNvSpPr>
            <a:spLocks noGrp="1"/>
          </p:cNvSpPr>
          <p:nvPr>
            <p:ph idx="1"/>
          </p:nvPr>
        </p:nvSpPr>
        <p:spPr>
          <a:xfrm>
            <a:off x="304800" y="1554163"/>
            <a:ext cx="8686800" cy="4465638"/>
          </a:xfrm>
        </p:spPr>
        <p:txBody>
          <a:bodyPr/>
          <a:lstStyle/>
          <a:p>
            <a:r>
              <a:rPr lang="en-US" dirty="0" smtClean="0"/>
              <a:t>Have a plan! </a:t>
            </a:r>
            <a:r>
              <a:rPr lang="en-US" u="sng" dirty="0" smtClean="0"/>
              <a:t>Know</a:t>
            </a:r>
            <a:r>
              <a:rPr lang="en-US" dirty="0" smtClean="0"/>
              <a:t> what to do!</a:t>
            </a:r>
          </a:p>
          <a:p>
            <a:pPr lvl="1"/>
            <a:r>
              <a:rPr lang="en-US" dirty="0" smtClean="0">
                <a:solidFill>
                  <a:schemeClr val="accent1">
                    <a:lumMod val="50000"/>
                  </a:schemeClr>
                </a:solidFill>
              </a:rPr>
              <a:t>Who ya gonna call?</a:t>
            </a:r>
          </a:p>
          <a:p>
            <a:pPr lvl="1"/>
            <a:r>
              <a:rPr lang="en-US" dirty="0" smtClean="0"/>
              <a:t>Where will my family be and how will I reach them?</a:t>
            </a:r>
          </a:p>
          <a:p>
            <a:pPr lvl="2"/>
            <a:r>
              <a:rPr lang="en-US" dirty="0" smtClean="0"/>
              <a:t>Children at school or activities</a:t>
            </a:r>
          </a:p>
          <a:p>
            <a:pPr lvl="2"/>
            <a:r>
              <a:rPr lang="en-US" dirty="0" smtClean="0"/>
              <a:t>Plan for pets and livestock</a:t>
            </a:r>
          </a:p>
          <a:p>
            <a:pPr lvl="2"/>
            <a:r>
              <a:rPr lang="en-US" dirty="0" smtClean="0"/>
              <a:t>Have an out-of-town emergency contact</a:t>
            </a:r>
          </a:p>
          <a:p>
            <a:pPr lvl="1"/>
            <a:r>
              <a:rPr lang="en-US" dirty="0" smtClean="0">
                <a:solidFill>
                  <a:schemeClr val="accent1">
                    <a:lumMod val="50000"/>
                  </a:schemeClr>
                </a:solidFill>
              </a:rPr>
              <a:t>How are you going to contact your family if phone service is not available?</a:t>
            </a:r>
          </a:p>
        </p:txBody>
      </p:sp>
    </p:spTree>
    <p:extLst>
      <p:ext uri="{BB962C8B-B14F-4D97-AF65-F5344CB8AC3E}">
        <p14:creationId xmlns:p14="http://schemas.microsoft.com/office/powerpoint/2010/main" val="10507120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can I do?</a:t>
            </a:r>
            <a:endParaRPr lang="en-US" dirty="0"/>
          </a:p>
        </p:txBody>
      </p:sp>
      <p:sp>
        <p:nvSpPr>
          <p:cNvPr id="3" name="Content Placeholder 2"/>
          <p:cNvSpPr>
            <a:spLocks noGrp="1"/>
          </p:cNvSpPr>
          <p:nvPr>
            <p:ph idx="1"/>
          </p:nvPr>
        </p:nvSpPr>
        <p:spPr>
          <a:xfrm>
            <a:off x="304800" y="1554163"/>
            <a:ext cx="8686800" cy="4465638"/>
          </a:xfrm>
        </p:spPr>
        <p:txBody>
          <a:bodyPr/>
          <a:lstStyle/>
          <a:p>
            <a:r>
              <a:rPr lang="en-US" dirty="0" smtClean="0"/>
              <a:t>Have a plan! Know what to do!</a:t>
            </a:r>
          </a:p>
          <a:p>
            <a:pPr lvl="1"/>
            <a:r>
              <a:rPr lang="en-US" dirty="0" smtClean="0">
                <a:solidFill>
                  <a:schemeClr val="accent1">
                    <a:lumMod val="50000"/>
                  </a:schemeClr>
                </a:solidFill>
              </a:rPr>
              <a:t>Where will I get medical help?</a:t>
            </a:r>
          </a:p>
          <a:p>
            <a:pPr lvl="2"/>
            <a:r>
              <a:rPr lang="en-US" dirty="0" smtClean="0"/>
              <a:t>Take first aid and CPR classes</a:t>
            </a:r>
          </a:p>
          <a:p>
            <a:pPr lvl="2"/>
            <a:r>
              <a:rPr lang="en-US" dirty="0" smtClean="0"/>
              <a:t>Plan for back-up if family needs life-saving medical equipment</a:t>
            </a:r>
          </a:p>
          <a:p>
            <a:pPr lvl="1"/>
            <a:r>
              <a:rPr lang="en-US" dirty="0" smtClean="0"/>
              <a:t>Have you taken first aid classes? </a:t>
            </a:r>
          </a:p>
          <a:p>
            <a:pPr lvl="2"/>
            <a:r>
              <a:rPr lang="en-US" dirty="0" smtClean="0"/>
              <a:t>What is in your home first aid kit?</a:t>
            </a:r>
          </a:p>
        </p:txBody>
      </p:sp>
    </p:spTree>
    <p:extLst>
      <p:ext uri="{BB962C8B-B14F-4D97-AF65-F5344CB8AC3E}">
        <p14:creationId xmlns:p14="http://schemas.microsoft.com/office/powerpoint/2010/main" val="34490755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can I do?</a:t>
            </a:r>
            <a:endParaRPr lang="en-US" dirty="0"/>
          </a:p>
        </p:txBody>
      </p:sp>
      <p:sp>
        <p:nvSpPr>
          <p:cNvPr id="3" name="Content Placeholder 2"/>
          <p:cNvSpPr>
            <a:spLocks noGrp="1"/>
          </p:cNvSpPr>
          <p:nvPr>
            <p:ph idx="1"/>
          </p:nvPr>
        </p:nvSpPr>
        <p:spPr>
          <a:xfrm>
            <a:off x="304800" y="1554163"/>
            <a:ext cx="8686800" cy="4465638"/>
          </a:xfrm>
        </p:spPr>
        <p:txBody>
          <a:bodyPr/>
          <a:lstStyle/>
          <a:p>
            <a:r>
              <a:rPr lang="en-US" dirty="0" smtClean="0"/>
              <a:t>Have a plan! Know what to do!</a:t>
            </a:r>
          </a:p>
          <a:p>
            <a:pPr lvl="1"/>
            <a:r>
              <a:rPr lang="en-US" dirty="0">
                <a:solidFill>
                  <a:schemeClr val="accent1">
                    <a:lumMod val="50000"/>
                  </a:schemeClr>
                </a:solidFill>
              </a:rPr>
              <a:t>Am I prepared to live without the essentials</a:t>
            </a:r>
            <a:r>
              <a:rPr lang="en-US" dirty="0" smtClean="0">
                <a:solidFill>
                  <a:schemeClr val="accent1">
                    <a:lumMod val="50000"/>
                  </a:schemeClr>
                </a:solidFill>
              </a:rPr>
              <a:t>?</a:t>
            </a:r>
          </a:p>
          <a:p>
            <a:pPr lvl="2"/>
            <a:r>
              <a:rPr lang="en-US" dirty="0" smtClean="0"/>
              <a:t>Food</a:t>
            </a:r>
          </a:p>
          <a:p>
            <a:pPr lvl="2"/>
            <a:r>
              <a:rPr lang="en-US" dirty="0" smtClean="0"/>
              <a:t>Water</a:t>
            </a:r>
          </a:p>
          <a:p>
            <a:pPr lvl="2"/>
            <a:r>
              <a:rPr lang="en-US" dirty="0" smtClean="0"/>
              <a:t>Medicine</a:t>
            </a:r>
          </a:p>
          <a:p>
            <a:pPr lvl="2"/>
            <a:r>
              <a:rPr lang="en-US" dirty="0" smtClean="0"/>
              <a:t>Toilet paper/ Tooth brush</a:t>
            </a:r>
          </a:p>
          <a:p>
            <a:pPr lvl="2"/>
            <a:r>
              <a:rPr lang="en-US" dirty="0" smtClean="0"/>
              <a:t>Fill up the gas tank in your car frequently</a:t>
            </a:r>
          </a:p>
          <a:p>
            <a:pPr lvl="1"/>
            <a:r>
              <a:rPr lang="en-US" dirty="0" smtClean="0"/>
              <a:t>How much toilet paper do you have in your house right now?</a:t>
            </a:r>
            <a:endParaRPr lang="en-US" dirty="0"/>
          </a:p>
        </p:txBody>
      </p:sp>
    </p:spTree>
    <p:extLst>
      <p:ext uri="{BB962C8B-B14F-4D97-AF65-F5344CB8AC3E}">
        <p14:creationId xmlns:p14="http://schemas.microsoft.com/office/powerpoint/2010/main" val="4060099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can I do?</a:t>
            </a:r>
            <a:endParaRPr lang="en-US" dirty="0"/>
          </a:p>
        </p:txBody>
      </p:sp>
      <p:sp>
        <p:nvSpPr>
          <p:cNvPr id="3" name="Content Placeholder 2"/>
          <p:cNvSpPr>
            <a:spLocks noGrp="1"/>
          </p:cNvSpPr>
          <p:nvPr>
            <p:ph idx="1"/>
          </p:nvPr>
        </p:nvSpPr>
        <p:spPr>
          <a:xfrm>
            <a:off x="304800" y="1554163"/>
            <a:ext cx="8686800" cy="4465638"/>
          </a:xfrm>
        </p:spPr>
        <p:txBody>
          <a:bodyPr/>
          <a:lstStyle/>
          <a:p>
            <a:r>
              <a:rPr lang="en-US" dirty="0" smtClean="0"/>
              <a:t>Have a plan! Know what to do!</a:t>
            </a:r>
          </a:p>
          <a:p>
            <a:pPr lvl="1"/>
            <a:r>
              <a:rPr lang="en-US" dirty="0">
                <a:solidFill>
                  <a:schemeClr val="accent1">
                    <a:lumMod val="50000"/>
                  </a:schemeClr>
                </a:solidFill>
              </a:rPr>
              <a:t>How will I pay for things</a:t>
            </a:r>
            <a:r>
              <a:rPr lang="en-US" dirty="0" smtClean="0">
                <a:solidFill>
                  <a:schemeClr val="accent1">
                    <a:lumMod val="50000"/>
                  </a:schemeClr>
                </a:solidFill>
              </a:rPr>
              <a:t>?</a:t>
            </a:r>
          </a:p>
          <a:p>
            <a:pPr lvl="2"/>
            <a:r>
              <a:rPr lang="en-US" dirty="0" smtClean="0"/>
              <a:t>Have cash on hand</a:t>
            </a:r>
          </a:p>
          <a:p>
            <a:pPr lvl="2"/>
            <a:r>
              <a:rPr lang="en-US" dirty="0" smtClean="0"/>
              <a:t>ATMs/Plastic cards will likely not work</a:t>
            </a:r>
          </a:p>
          <a:p>
            <a:pPr lvl="1"/>
            <a:r>
              <a:rPr lang="en-US" dirty="0" smtClean="0"/>
              <a:t>How much do you have on hand?</a:t>
            </a:r>
            <a:endParaRPr lang="en-US" dirty="0"/>
          </a:p>
        </p:txBody>
      </p:sp>
    </p:spTree>
    <p:extLst>
      <p:ext uri="{BB962C8B-B14F-4D97-AF65-F5344CB8AC3E}">
        <p14:creationId xmlns:p14="http://schemas.microsoft.com/office/powerpoint/2010/main" val="7298663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Prepare in Seven Steps</a:t>
            </a:r>
            <a:endParaRPr lang="en-US" dirty="0"/>
          </a:p>
        </p:txBody>
      </p:sp>
      <p:sp>
        <p:nvSpPr>
          <p:cNvPr id="6" name="TextBox 5"/>
          <p:cNvSpPr txBox="1"/>
          <p:nvPr/>
        </p:nvSpPr>
        <p:spPr>
          <a:xfrm>
            <a:off x="391668" y="1524000"/>
            <a:ext cx="8305800" cy="3416320"/>
          </a:xfrm>
          <a:prstGeom prst="rect">
            <a:avLst/>
          </a:prstGeom>
          <a:noFill/>
        </p:spPr>
        <p:txBody>
          <a:bodyPr wrap="square" rtlCol="0">
            <a:spAutoFit/>
          </a:bodyPr>
          <a:lstStyle/>
          <a:p>
            <a:pPr marL="457200" indent="-457200">
              <a:buClr>
                <a:schemeClr val="accent6"/>
              </a:buClr>
              <a:buFont typeface="Franklin Gothic Book" pitchFamily="34" charset="0"/>
              <a:buChar char="*"/>
            </a:pPr>
            <a:r>
              <a:rPr lang="en-US" sz="3600" dirty="0" smtClean="0">
                <a:solidFill>
                  <a:schemeClr val="accent6">
                    <a:lumMod val="75000"/>
                  </a:schemeClr>
                </a:solidFill>
              </a:rPr>
              <a:t>3- Prepare disaster kits</a:t>
            </a:r>
          </a:p>
          <a:p>
            <a:pPr marL="914400" lvl="1" indent="-457200">
              <a:buClr>
                <a:schemeClr val="accent6"/>
              </a:buClr>
              <a:buFont typeface="Franklin Gothic Book" pitchFamily="34" charset="0"/>
              <a:buChar char="*"/>
            </a:pPr>
            <a:r>
              <a:rPr lang="en-US" sz="3600" dirty="0" smtClean="0"/>
              <a:t>Personal/Office</a:t>
            </a:r>
          </a:p>
          <a:p>
            <a:pPr marL="914400" lvl="1" indent="-457200">
              <a:buClr>
                <a:schemeClr val="accent6"/>
              </a:buClr>
              <a:buFont typeface="Franklin Gothic Book" pitchFamily="34" charset="0"/>
              <a:buChar char="*"/>
            </a:pPr>
            <a:r>
              <a:rPr lang="en-US" sz="3600" dirty="0" smtClean="0">
                <a:solidFill>
                  <a:schemeClr val="accent1">
                    <a:lumMod val="50000"/>
                  </a:schemeClr>
                </a:solidFill>
              </a:rPr>
              <a:t>Household</a:t>
            </a:r>
          </a:p>
          <a:p>
            <a:pPr marL="914400" lvl="1" indent="-457200">
              <a:buClr>
                <a:schemeClr val="accent6"/>
              </a:buClr>
              <a:buFont typeface="Franklin Gothic Book" pitchFamily="34" charset="0"/>
              <a:buChar char="*"/>
            </a:pPr>
            <a:r>
              <a:rPr lang="en-US" sz="3600" dirty="0" smtClean="0"/>
              <a:t>Car</a:t>
            </a:r>
          </a:p>
          <a:p>
            <a:pPr marL="914400" lvl="1" indent="-457200">
              <a:buClr>
                <a:schemeClr val="accent6"/>
              </a:buClr>
              <a:buFont typeface="Franklin Gothic Book" pitchFamily="34" charset="0"/>
              <a:buChar char="*"/>
            </a:pPr>
            <a:endParaRPr lang="en-US" sz="3600" dirty="0" smtClean="0"/>
          </a:p>
          <a:p>
            <a:pPr marL="457200" indent="-457200">
              <a:buClr>
                <a:schemeClr val="accent6"/>
              </a:buClr>
              <a:buFont typeface="Franklin Gothic Book" pitchFamily="34" charset="0"/>
              <a:buChar char="*"/>
            </a:pPr>
            <a:endParaRPr lang="en-US" sz="36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7845" y="2590800"/>
            <a:ext cx="3940479" cy="2876550"/>
          </a:xfrm>
          <a:prstGeom prst="rect">
            <a:avLst/>
          </a:prstGeom>
        </p:spPr>
      </p:pic>
    </p:spTree>
    <p:extLst>
      <p:ext uri="{BB962C8B-B14F-4D97-AF65-F5344CB8AC3E}">
        <p14:creationId xmlns:p14="http://schemas.microsoft.com/office/powerpoint/2010/main" val="9432650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0277"/>
            <a:ext cx="9144000" cy="1143000"/>
          </a:xfrm>
        </p:spPr>
        <p:txBody>
          <a:bodyPr/>
          <a:lstStyle/>
          <a:p>
            <a:r>
              <a:rPr lang="en-US" sz="6000" b="1" dirty="0" smtClean="0">
                <a:solidFill>
                  <a:schemeClr val="bg2">
                    <a:lumMod val="10000"/>
                  </a:schemeClr>
                </a:solidFill>
                <a:latin typeface="Arial" panose="020B0604020202020204" pitchFamily="34" charset="0"/>
                <a:cs typeface="Arial" panose="020B0604020202020204" pitchFamily="34" charset="0"/>
              </a:rPr>
              <a:t>Local Cascadia Event</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719271564"/>
              </p:ext>
            </p:extLst>
          </p:nvPr>
        </p:nvGraphicFramePr>
        <p:xfrm>
          <a:off x="251520" y="1916832"/>
          <a:ext cx="8640960"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can I do?</a:t>
            </a:r>
            <a:endParaRPr lang="en-US" dirty="0"/>
          </a:p>
        </p:txBody>
      </p:sp>
      <p:sp>
        <p:nvSpPr>
          <p:cNvPr id="3" name="Content Placeholder 2"/>
          <p:cNvSpPr>
            <a:spLocks noGrp="1"/>
          </p:cNvSpPr>
          <p:nvPr>
            <p:ph idx="1"/>
          </p:nvPr>
        </p:nvSpPr>
        <p:spPr>
          <a:xfrm>
            <a:off x="228600" y="1295400"/>
            <a:ext cx="8686800" cy="4648200"/>
          </a:xfrm>
        </p:spPr>
        <p:txBody>
          <a:bodyPr>
            <a:normAutofit fontScale="92500" lnSpcReduction="10000"/>
          </a:bodyPr>
          <a:lstStyle/>
          <a:p>
            <a:r>
              <a:rPr lang="en-US" dirty="0" smtClean="0">
                <a:solidFill>
                  <a:schemeClr val="accent1">
                    <a:lumMod val="50000"/>
                  </a:schemeClr>
                </a:solidFill>
              </a:rPr>
              <a:t>Go-Kit – </a:t>
            </a:r>
            <a:r>
              <a:rPr lang="en-US" b="1" u="sng" dirty="0" smtClean="0">
                <a:solidFill>
                  <a:srgbClr val="FF0000"/>
                </a:solidFill>
              </a:rPr>
              <a:t>minimum</a:t>
            </a:r>
            <a:r>
              <a:rPr lang="en-US" dirty="0" smtClean="0">
                <a:solidFill>
                  <a:schemeClr val="accent1">
                    <a:lumMod val="50000"/>
                  </a:schemeClr>
                </a:solidFill>
              </a:rPr>
              <a:t> of 72 hours</a:t>
            </a:r>
          </a:p>
          <a:p>
            <a:pPr lvl="1"/>
            <a:r>
              <a:rPr lang="en-US" dirty="0" smtClean="0"/>
              <a:t>Car</a:t>
            </a:r>
          </a:p>
          <a:p>
            <a:pPr lvl="1"/>
            <a:r>
              <a:rPr lang="en-US" dirty="0" smtClean="0"/>
              <a:t>Office</a:t>
            </a:r>
          </a:p>
          <a:p>
            <a:pPr lvl="1"/>
            <a:r>
              <a:rPr lang="en-US" dirty="0" smtClean="0"/>
              <a:t>Home</a:t>
            </a:r>
          </a:p>
          <a:p>
            <a:pPr lvl="2"/>
            <a:r>
              <a:rPr lang="en-US" dirty="0" smtClean="0"/>
              <a:t>Have 3 weeks worth of:</a:t>
            </a:r>
          </a:p>
          <a:p>
            <a:pPr lvl="3"/>
            <a:r>
              <a:rPr lang="en-US" dirty="0" smtClean="0"/>
              <a:t>Food</a:t>
            </a:r>
          </a:p>
          <a:p>
            <a:pPr lvl="3"/>
            <a:r>
              <a:rPr lang="en-US" dirty="0" smtClean="0"/>
              <a:t>Water</a:t>
            </a:r>
          </a:p>
          <a:p>
            <a:pPr lvl="3"/>
            <a:r>
              <a:rPr lang="en-US" dirty="0" smtClean="0"/>
              <a:t>Medicine</a:t>
            </a:r>
          </a:p>
          <a:p>
            <a:pPr lvl="3"/>
            <a:r>
              <a:rPr lang="en-US" dirty="0" smtClean="0"/>
              <a:t>Anything else you deem a necessity</a:t>
            </a:r>
          </a:p>
          <a:p>
            <a:r>
              <a:rPr lang="en-US" dirty="0" smtClean="0"/>
              <a:t>What do you consider a necessity? </a:t>
            </a:r>
            <a:r>
              <a:rPr lang="en-US" sz="2600" i="1" dirty="0" smtClean="0"/>
              <a:t>(got a pet?)</a:t>
            </a:r>
            <a:endParaRPr lang="en-US" i="1" dirty="0" smtClean="0"/>
          </a:p>
          <a:p>
            <a:r>
              <a:rPr lang="en-US" dirty="0"/>
              <a:t>http://www.ready.gov/america/getakit/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0888" y="1905000"/>
            <a:ext cx="3270502" cy="2387467"/>
          </a:xfrm>
          <a:prstGeom prst="rect">
            <a:avLst/>
          </a:prstGeom>
        </p:spPr>
      </p:pic>
    </p:spTree>
    <p:extLst>
      <p:ext uri="{BB962C8B-B14F-4D97-AF65-F5344CB8AC3E}">
        <p14:creationId xmlns:p14="http://schemas.microsoft.com/office/powerpoint/2010/main" val="42254453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Prepare in Seven Steps</a:t>
            </a:r>
            <a:endParaRPr lang="en-US" dirty="0"/>
          </a:p>
        </p:txBody>
      </p:sp>
      <p:sp>
        <p:nvSpPr>
          <p:cNvPr id="6" name="TextBox 5"/>
          <p:cNvSpPr txBox="1"/>
          <p:nvPr/>
        </p:nvSpPr>
        <p:spPr>
          <a:xfrm>
            <a:off x="20782" y="2306618"/>
            <a:ext cx="3933098" cy="3416320"/>
          </a:xfrm>
          <a:prstGeom prst="rect">
            <a:avLst/>
          </a:prstGeom>
          <a:noFill/>
        </p:spPr>
        <p:txBody>
          <a:bodyPr wrap="square" rtlCol="0">
            <a:spAutoFit/>
          </a:bodyPr>
          <a:lstStyle/>
          <a:p>
            <a:pPr marL="914400" lvl="1" indent="-457200">
              <a:buClr>
                <a:schemeClr val="accent6"/>
              </a:buClr>
              <a:buFont typeface="Franklin Gothic Book" pitchFamily="34" charset="0"/>
              <a:buChar char="*"/>
            </a:pPr>
            <a:r>
              <a:rPr lang="en-US" sz="2400" dirty="0" smtClean="0"/>
              <a:t>Common building problems</a:t>
            </a:r>
          </a:p>
          <a:p>
            <a:pPr marL="1371600" lvl="2" indent="-457200">
              <a:buClr>
                <a:schemeClr val="accent6"/>
              </a:buClr>
              <a:buFont typeface="Franklin Gothic Book" pitchFamily="34" charset="0"/>
              <a:buChar char="*"/>
            </a:pPr>
            <a:r>
              <a:rPr lang="en-US" sz="2400" dirty="0" smtClean="0"/>
              <a:t>Inadequate foundations</a:t>
            </a:r>
          </a:p>
          <a:p>
            <a:pPr marL="1371600" lvl="2" indent="-457200">
              <a:buClr>
                <a:schemeClr val="accent6"/>
              </a:buClr>
              <a:buFont typeface="Franklin Gothic Book" pitchFamily="34" charset="0"/>
              <a:buChar char="*"/>
            </a:pPr>
            <a:r>
              <a:rPr lang="en-US" sz="2400" dirty="0" err="1" smtClean="0"/>
              <a:t>Unbraced</a:t>
            </a:r>
            <a:r>
              <a:rPr lang="en-US" sz="2400" dirty="0" smtClean="0"/>
              <a:t> cripple walls</a:t>
            </a:r>
          </a:p>
          <a:p>
            <a:pPr marL="1371600" lvl="2" indent="-457200">
              <a:buClr>
                <a:schemeClr val="accent6"/>
              </a:buClr>
              <a:buFont typeface="Franklin Gothic Book" pitchFamily="34" charset="0"/>
              <a:buChar char="*"/>
            </a:pPr>
            <a:r>
              <a:rPr lang="en-US" sz="2400" dirty="0" smtClean="0"/>
              <a:t>Soft first stories</a:t>
            </a:r>
          </a:p>
          <a:p>
            <a:pPr marL="1371600" lvl="2" indent="-457200">
              <a:buClr>
                <a:schemeClr val="accent6"/>
              </a:buClr>
              <a:buFont typeface="Franklin Gothic Book" pitchFamily="34" charset="0"/>
              <a:buChar char="*"/>
            </a:pPr>
            <a:r>
              <a:rPr lang="en-US" sz="2400" dirty="0" smtClean="0"/>
              <a:t>Unreinforced masonry</a:t>
            </a:r>
            <a:endParaRPr lang="en-US" sz="2400" dirty="0"/>
          </a:p>
        </p:txBody>
      </p:sp>
      <p:pic>
        <p:nvPicPr>
          <p:cNvPr id="5" name="Picture 2" descr="cripplewall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95188" y="2563009"/>
            <a:ext cx="5086642"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2018" y="1447800"/>
            <a:ext cx="6501908" cy="646331"/>
          </a:xfrm>
          <a:prstGeom prst="rect">
            <a:avLst/>
          </a:prstGeom>
        </p:spPr>
        <p:txBody>
          <a:bodyPr wrap="none">
            <a:spAutoFit/>
          </a:bodyPr>
          <a:lstStyle/>
          <a:p>
            <a:pPr marL="457200" indent="-457200">
              <a:buClr>
                <a:schemeClr val="accent6"/>
              </a:buClr>
              <a:buFont typeface="Franklin Gothic Book" pitchFamily="34" charset="0"/>
              <a:buChar char="*"/>
            </a:pPr>
            <a:r>
              <a:rPr lang="en-US" sz="3600" dirty="0">
                <a:solidFill>
                  <a:schemeClr val="accent6">
                    <a:lumMod val="75000"/>
                  </a:schemeClr>
                </a:solidFill>
              </a:rPr>
              <a:t>4- Identify and fix weaknesses</a:t>
            </a:r>
          </a:p>
        </p:txBody>
      </p:sp>
    </p:spTree>
    <p:extLst>
      <p:ext uri="{BB962C8B-B14F-4D97-AF65-F5344CB8AC3E}">
        <p14:creationId xmlns:p14="http://schemas.microsoft.com/office/powerpoint/2010/main" val="14521000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Prepare in Seven Steps</a:t>
            </a:r>
            <a:endParaRPr lang="en-US" dirty="0"/>
          </a:p>
        </p:txBody>
      </p:sp>
      <p:sp>
        <p:nvSpPr>
          <p:cNvPr id="6" name="TextBox 5"/>
          <p:cNvSpPr txBox="1"/>
          <p:nvPr/>
        </p:nvSpPr>
        <p:spPr>
          <a:xfrm>
            <a:off x="391668" y="1524000"/>
            <a:ext cx="8305800" cy="1200329"/>
          </a:xfrm>
          <a:prstGeom prst="rect">
            <a:avLst/>
          </a:prstGeom>
          <a:noFill/>
        </p:spPr>
        <p:txBody>
          <a:bodyPr wrap="square" rtlCol="0">
            <a:spAutoFit/>
          </a:bodyPr>
          <a:lstStyle/>
          <a:p>
            <a:pPr marL="457200" indent="-457200">
              <a:buClr>
                <a:schemeClr val="accent6"/>
              </a:buClr>
              <a:buFont typeface="Franklin Gothic Book" pitchFamily="34" charset="0"/>
              <a:buChar char="*"/>
            </a:pPr>
            <a:r>
              <a:rPr lang="en-US" sz="3600" dirty="0" smtClean="0">
                <a:solidFill>
                  <a:schemeClr val="accent6">
                    <a:lumMod val="75000"/>
                  </a:schemeClr>
                </a:solidFill>
              </a:rPr>
              <a:t>5- Protect yourself during earthquake</a:t>
            </a:r>
          </a:p>
          <a:p>
            <a:pPr marL="914400" lvl="1" indent="-457200">
              <a:buClr>
                <a:schemeClr val="accent6"/>
              </a:buClr>
              <a:buFont typeface="Franklin Gothic Book" pitchFamily="34" charset="0"/>
              <a:buChar char="*"/>
            </a:pPr>
            <a:r>
              <a:rPr lang="en-US" sz="3600" dirty="0" smtClean="0"/>
              <a:t>Drop, Cover and Hold on</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2971800"/>
            <a:ext cx="7143750" cy="2952750"/>
          </a:xfrm>
          <a:prstGeom prst="rect">
            <a:avLst/>
          </a:prstGeom>
        </p:spPr>
      </p:pic>
    </p:spTree>
    <p:extLst>
      <p:ext uri="{BB962C8B-B14F-4D97-AF65-F5344CB8AC3E}">
        <p14:creationId xmlns:p14="http://schemas.microsoft.com/office/powerpoint/2010/main" val="41597142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a:srcRect/>
          <a:stretch>
            <a:fillRect/>
          </a:stretch>
        </p:blipFill>
        <p:spPr bwMode="auto">
          <a:xfrm>
            <a:off x="467544" y="476672"/>
            <a:ext cx="8409384" cy="5606256"/>
          </a:xfrm>
          <a:prstGeom prst="rect">
            <a:avLst/>
          </a:prstGeom>
          <a:noFill/>
          <a:ln w="9525">
            <a:noFill/>
            <a:miter lim="800000"/>
            <a:headEnd/>
            <a:tailEnd/>
          </a:ln>
        </p:spPr>
      </p:pic>
    </p:spTree>
    <p:extLst>
      <p:ext uri="{BB962C8B-B14F-4D97-AF65-F5344CB8AC3E}">
        <p14:creationId xmlns:p14="http://schemas.microsoft.com/office/powerpoint/2010/main" val="5083170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4800" b="1" dirty="0" smtClean="0">
                <a:solidFill>
                  <a:schemeClr val="accent1">
                    <a:lumMod val="75000"/>
                  </a:schemeClr>
                </a:solidFill>
                <a:ea typeface="+mj-ea"/>
                <a:cs typeface="+mj-cs"/>
              </a:rPr>
              <a:t>Be a </a:t>
            </a:r>
            <a:r>
              <a:rPr lang="en-US" sz="2400" b="1" cap="small" dirty="0" smtClean="0">
                <a:solidFill>
                  <a:schemeClr val="accent1">
                    <a:lumMod val="75000"/>
                  </a:schemeClr>
                </a:solidFill>
                <a:ea typeface="+mj-ea"/>
                <a:cs typeface="+mj-cs"/>
              </a:rPr>
              <a:t>small</a:t>
            </a:r>
            <a:r>
              <a:rPr lang="en-US" sz="4800" b="1" dirty="0" smtClean="0">
                <a:solidFill>
                  <a:schemeClr val="accent1">
                    <a:lumMod val="75000"/>
                  </a:schemeClr>
                </a:solidFill>
                <a:ea typeface="+mj-ea"/>
                <a:cs typeface="+mj-cs"/>
              </a:rPr>
              <a:t> Target</a:t>
            </a:r>
            <a:endParaRPr lang="en-US" sz="4800" b="1" dirty="0">
              <a:solidFill>
                <a:schemeClr val="accent1">
                  <a:lumMod val="75000"/>
                </a:schemeClr>
              </a:solidFill>
              <a:ea typeface="+mj-ea"/>
              <a:cs typeface="+mj-cs"/>
            </a:endParaRPr>
          </a:p>
        </p:txBody>
      </p:sp>
      <p:sp>
        <p:nvSpPr>
          <p:cNvPr id="7" name="Rectangle 14"/>
          <p:cNvSpPr>
            <a:spLocks noGrp="1"/>
          </p:cNvSpPr>
          <p:nvPr>
            <p:ph sz="half" idx="1"/>
          </p:nvPr>
        </p:nvSpPr>
        <p:spPr>
          <a:xfrm>
            <a:off x="-304800" y="1874838"/>
            <a:ext cx="5867400" cy="4449762"/>
          </a:xfrm>
          <a:ln w="12700" cap="rnd">
            <a:round/>
          </a:ln>
        </p:spPr>
        <p:txBody>
          <a:bodyPr lIns="0" tIns="0" rIns="0" bIns="0" rtlCol="0">
            <a:normAutofit/>
          </a:bodyPr>
          <a:lstStyle/>
          <a:p>
            <a:pPr marL="742950" indent="-285750" fontAlgn="auto">
              <a:spcBef>
                <a:spcPts val="613"/>
              </a:spcBef>
              <a:spcAft>
                <a:spcPts val="0"/>
              </a:spcAft>
              <a:buSzPct val="100000"/>
              <a:buFont typeface="Arial" pitchFamily="34" charset="0"/>
              <a:buNone/>
              <a:defRPr/>
            </a:pPr>
            <a:r>
              <a:rPr lang="en-US" sz="2400" b="1" dirty="0" smtClean="0">
                <a:ea typeface="MS PGothic" pitchFamily="34" charset="-128"/>
                <a:cs typeface="+mn-cs"/>
                <a:sym typeface="Calibri Bold" pitchFamily="80" charset="0"/>
              </a:rPr>
              <a:t>Body </a:t>
            </a:r>
            <a:r>
              <a:rPr lang="en-US" sz="2400" b="1" dirty="0">
                <a:ea typeface="MS PGothic" pitchFamily="34" charset="-128"/>
                <a:cs typeface="+mn-cs"/>
                <a:sym typeface="Calibri Bold" pitchFamily="80" charset="0"/>
              </a:rPr>
              <a:t>Position</a:t>
            </a:r>
          </a:p>
          <a:p>
            <a:pPr marL="800100" indent="-285750" fontAlgn="auto">
              <a:spcBef>
                <a:spcPts val="525"/>
              </a:spcBef>
              <a:spcAft>
                <a:spcPts val="0"/>
              </a:spcAft>
              <a:buClr>
                <a:srgbClr val="000000"/>
              </a:buClr>
              <a:buSzPct val="100000"/>
              <a:buFont typeface="Arial" pitchFamily="34" charset="0"/>
              <a:buChar char="–"/>
              <a:defRPr/>
            </a:pPr>
            <a:r>
              <a:rPr lang="en-US" sz="2400" dirty="0">
                <a:ea typeface="MS PGothic" pitchFamily="34" charset="-128"/>
                <a:cs typeface="+mn-cs"/>
                <a:sym typeface="Calibri Bold" pitchFamily="80" charset="0"/>
              </a:rPr>
              <a:t>On knees</a:t>
            </a:r>
          </a:p>
          <a:p>
            <a:pPr marL="800100" indent="-285750" fontAlgn="auto">
              <a:spcBef>
                <a:spcPts val="525"/>
              </a:spcBef>
              <a:spcAft>
                <a:spcPts val="0"/>
              </a:spcAft>
              <a:buClr>
                <a:srgbClr val="000000"/>
              </a:buClr>
              <a:buSzPct val="100000"/>
              <a:buFont typeface="Arial" pitchFamily="34" charset="0"/>
              <a:buChar char="–"/>
              <a:defRPr/>
            </a:pPr>
            <a:r>
              <a:rPr lang="en-US" sz="2400" dirty="0" smtClean="0">
                <a:ea typeface="MS PGothic" pitchFamily="34" charset="-128"/>
                <a:cs typeface="+mn-cs"/>
                <a:sym typeface="Calibri Bold" pitchFamily="80" charset="0"/>
              </a:rPr>
              <a:t>Protecting </a:t>
            </a:r>
            <a:r>
              <a:rPr lang="en-US" sz="2400" dirty="0">
                <a:ea typeface="MS PGothic" pitchFamily="34" charset="-128"/>
                <a:cs typeface="+mn-cs"/>
                <a:sym typeface="Calibri Bold" pitchFamily="80" charset="0"/>
              </a:rPr>
              <a:t>neck/head</a:t>
            </a:r>
          </a:p>
          <a:p>
            <a:pPr marL="800100" indent="-285750" fontAlgn="auto">
              <a:spcBef>
                <a:spcPts val="525"/>
              </a:spcBef>
              <a:spcAft>
                <a:spcPts val="0"/>
              </a:spcAft>
              <a:buClr>
                <a:srgbClr val="000000"/>
              </a:buClr>
              <a:buSzPct val="100000"/>
              <a:buFont typeface="Arial" pitchFamily="34" charset="0"/>
              <a:buChar char="–"/>
              <a:defRPr/>
            </a:pPr>
            <a:r>
              <a:rPr lang="en-US" sz="2400" dirty="0" smtClean="0">
                <a:ea typeface="MS PGothic" pitchFamily="34" charset="-128"/>
                <a:cs typeface="+mn-cs"/>
                <a:sym typeface="Calibri Bold" pitchFamily="80" charset="0"/>
              </a:rPr>
              <a:t>Hold </a:t>
            </a:r>
            <a:r>
              <a:rPr lang="en-US" sz="2400" dirty="0">
                <a:ea typeface="MS PGothic" pitchFamily="34" charset="-128"/>
                <a:cs typeface="+mn-cs"/>
                <a:sym typeface="Calibri Bold" pitchFamily="80" charset="0"/>
              </a:rPr>
              <a:t>onto furniture</a:t>
            </a:r>
          </a:p>
          <a:p>
            <a:pPr marL="800100" indent="-285750" fontAlgn="auto">
              <a:spcBef>
                <a:spcPts val="525"/>
              </a:spcBef>
              <a:spcAft>
                <a:spcPts val="0"/>
              </a:spcAft>
              <a:buClr>
                <a:srgbClr val="000000"/>
              </a:buClr>
              <a:buSzPct val="100000"/>
              <a:buFont typeface="Arial" pitchFamily="34" charset="0"/>
              <a:buChar char="–"/>
              <a:defRPr/>
            </a:pPr>
            <a:r>
              <a:rPr lang="en-US" sz="2400" dirty="0">
                <a:ea typeface="MS PGothic" pitchFamily="34" charset="-128"/>
                <a:cs typeface="+mn-cs"/>
                <a:sym typeface="Calibri Bold" pitchFamily="80" charset="0"/>
              </a:rPr>
              <a:t>Curl into a ball</a:t>
            </a:r>
          </a:p>
          <a:p>
            <a:pPr marL="914400" lvl="1" indent="0" fontAlgn="auto">
              <a:spcBef>
                <a:spcPts val="525"/>
              </a:spcBef>
              <a:spcAft>
                <a:spcPts val="0"/>
              </a:spcAft>
              <a:buClr>
                <a:srgbClr val="000000"/>
              </a:buClr>
              <a:buSzPct val="100000"/>
              <a:buNone/>
              <a:defRPr/>
            </a:pPr>
            <a:endParaRPr lang="en-US" dirty="0">
              <a:ea typeface="MS PGothic" pitchFamily="34" charset="-128"/>
              <a:sym typeface="Calibri Bold" pitchFamily="80" charset="0"/>
            </a:endParaRPr>
          </a:p>
          <a:p>
            <a:pPr marL="742950" indent="-285750" fontAlgn="auto">
              <a:spcBef>
                <a:spcPts val="613"/>
              </a:spcBef>
              <a:spcAft>
                <a:spcPts val="0"/>
              </a:spcAft>
              <a:buSzPct val="100000"/>
              <a:buFont typeface="Arial" pitchFamily="34" charset="0"/>
              <a:buNone/>
              <a:defRPr/>
            </a:pPr>
            <a:r>
              <a:rPr lang="en-US" sz="2400" b="1" dirty="0">
                <a:ea typeface="MS PGothic" pitchFamily="34" charset="-128"/>
                <a:cs typeface="+mn-cs"/>
                <a:sym typeface="Calibri Bold" pitchFamily="80" charset="0"/>
              </a:rPr>
              <a:t>Face Position</a:t>
            </a:r>
          </a:p>
          <a:p>
            <a:pPr marL="800100" indent="-285750" fontAlgn="auto">
              <a:spcBef>
                <a:spcPts val="525"/>
              </a:spcBef>
              <a:spcAft>
                <a:spcPts val="0"/>
              </a:spcAft>
              <a:buClr>
                <a:srgbClr val="000000"/>
              </a:buClr>
              <a:buSzPct val="100000"/>
              <a:buFont typeface="Arial" pitchFamily="34" charset="0"/>
              <a:buChar char="–"/>
              <a:defRPr/>
            </a:pPr>
            <a:r>
              <a:rPr lang="en-US" sz="2400" dirty="0">
                <a:ea typeface="MS PGothic" pitchFamily="34" charset="-128"/>
                <a:cs typeface="+mn-cs"/>
                <a:sym typeface="Calibri Bold" pitchFamily="80" charset="0"/>
              </a:rPr>
              <a:t>Turn away from </a:t>
            </a:r>
            <a:r>
              <a:rPr lang="en-US" sz="2400" dirty="0" smtClean="0">
                <a:ea typeface="MS PGothic" pitchFamily="34" charset="-128"/>
                <a:cs typeface="+mn-cs"/>
                <a:sym typeface="Calibri Bold" pitchFamily="80" charset="0"/>
              </a:rPr>
              <a:t>windows</a:t>
            </a:r>
            <a:endParaRPr lang="en-US" sz="2400" dirty="0">
              <a:ea typeface="MS PGothic" pitchFamily="34" charset="-128"/>
              <a:cs typeface="+mn-cs"/>
              <a:sym typeface="Calibri Bold" pitchFamily="80" charset="0"/>
            </a:endParaRPr>
          </a:p>
          <a:p>
            <a:pPr marL="800100" indent="-285750" fontAlgn="auto">
              <a:spcBef>
                <a:spcPts val="525"/>
              </a:spcBef>
              <a:spcAft>
                <a:spcPts val="0"/>
              </a:spcAft>
              <a:buClr>
                <a:srgbClr val="000000"/>
              </a:buClr>
              <a:buSzPct val="100000"/>
              <a:buFont typeface="Arial" pitchFamily="34" charset="0"/>
              <a:buChar char="–"/>
              <a:defRPr/>
            </a:pPr>
            <a:r>
              <a:rPr lang="en-US" sz="2400" dirty="0">
                <a:ea typeface="MS PGothic" pitchFamily="34" charset="-128"/>
                <a:cs typeface="+mn-cs"/>
                <a:sym typeface="Calibri Bold" pitchFamily="80" charset="0"/>
              </a:rPr>
              <a:t>Close eyes</a:t>
            </a:r>
          </a:p>
        </p:txBody>
      </p:sp>
      <p:pic>
        <p:nvPicPr>
          <p:cNvPr id="9" name="Picture 11"/>
          <p:cNvPicPr>
            <a:picLocks noChangeArrowheads="1"/>
          </p:cNvPicPr>
          <p:nvPr/>
        </p:nvPicPr>
        <p:blipFill>
          <a:blip r:embed="rId3"/>
          <a:srcRect/>
          <a:stretch>
            <a:fillRect/>
          </a:stretch>
        </p:blipFill>
        <p:spPr bwMode="auto">
          <a:xfrm rot="-180000">
            <a:off x="3352190" y="1269328"/>
            <a:ext cx="5605462" cy="3063875"/>
          </a:xfrm>
          <a:prstGeom prst="rect">
            <a:avLst/>
          </a:prstGeom>
          <a:noFill/>
          <a:ln w="12700">
            <a:noFill/>
            <a:miter lim="800000"/>
            <a:headEnd/>
            <a:tailEnd/>
          </a:ln>
          <a:effectLst>
            <a:outerShdw dist="76199" dir="5400000" algn="ctr" rotWithShape="0">
              <a:schemeClr val="bg2">
                <a:alpha val="37999"/>
              </a:schemeClr>
            </a:outerShdw>
          </a:effectLst>
        </p:spPr>
      </p:pic>
      <p:pic>
        <p:nvPicPr>
          <p:cNvPr id="90117" name="Picture 2" descr="C:\Documents and Settings\gravess\Local Settings\Temporary Internet Files\Content.IE5\BJKQCUV3\MP90039886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5486400"/>
            <a:ext cx="914400" cy="1016000"/>
          </a:xfrm>
          <a:prstGeom prst="rect">
            <a:avLst/>
          </a:prstGeom>
          <a:noFill/>
          <a:ln w="9525">
            <a:noFill/>
            <a:miter lim="800000"/>
            <a:headEnd/>
            <a:tailEnd/>
          </a:ln>
        </p:spPr>
      </p:pic>
    </p:spTree>
    <p:extLst>
      <p:ext uri="{BB962C8B-B14F-4D97-AF65-F5344CB8AC3E}">
        <p14:creationId xmlns:p14="http://schemas.microsoft.com/office/powerpoint/2010/main" val="20415964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111956">
            <a:off x="457200" y="274638"/>
            <a:ext cx="8229600" cy="1143000"/>
          </a:xfrm>
        </p:spPr>
        <p:txBody>
          <a:bodyPr/>
          <a:lstStyle/>
          <a:p>
            <a:r>
              <a:rPr lang="en-US" sz="4800" b="1" smtClean="0">
                <a:solidFill>
                  <a:schemeClr val="accent1">
                    <a:lumMod val="75000"/>
                  </a:schemeClr>
                </a:solidFill>
              </a:rPr>
              <a:t>Notice Anything?</a:t>
            </a:r>
          </a:p>
        </p:txBody>
      </p:sp>
      <p:pic>
        <p:nvPicPr>
          <p:cNvPr id="7" name="Picture 10"/>
          <p:cNvPicPr>
            <a:picLocks noGrp="1" noChangeArrowheads="1"/>
          </p:cNvPicPr>
          <p:nvPr>
            <p:ph idx="1"/>
          </p:nvPr>
        </p:nvPicPr>
        <p:blipFill>
          <a:blip r:embed="rId3"/>
          <a:stretch>
            <a:fillRect/>
          </a:stretch>
        </p:blipFill>
        <p:spPr>
          <a:xfrm>
            <a:off x="755576" y="1628800"/>
            <a:ext cx="7620000" cy="5105400"/>
          </a:xfrm>
          <a:ln w="12700"/>
          <a:effectLst>
            <a:outerShdw dist="76199" dir="2700000" algn="ctr" rotWithShape="0">
              <a:schemeClr val="bg2">
                <a:alpha val="75000"/>
              </a:schemeClr>
            </a:outerShdw>
          </a:effectLst>
        </p:spPr>
      </p:pic>
    </p:spTree>
    <p:extLst>
      <p:ext uri="{BB962C8B-B14F-4D97-AF65-F5344CB8AC3E}">
        <p14:creationId xmlns:p14="http://schemas.microsoft.com/office/powerpoint/2010/main" val="2563622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z="4800" b="1" dirty="0" smtClean="0">
                <a:solidFill>
                  <a:schemeClr val="accent1">
                    <a:lumMod val="75000"/>
                  </a:schemeClr>
                </a:solidFill>
              </a:rPr>
              <a:t>During the Shaking</a:t>
            </a:r>
          </a:p>
        </p:txBody>
      </p:sp>
      <p:pic>
        <p:nvPicPr>
          <p:cNvPr id="6" name="Picture 10"/>
          <p:cNvPicPr>
            <a:picLocks noChangeArrowheads="1"/>
          </p:cNvPicPr>
          <p:nvPr/>
        </p:nvPicPr>
        <p:blipFill>
          <a:blip r:embed="rId3"/>
          <a:srcRect/>
          <a:stretch>
            <a:fillRect/>
          </a:stretch>
        </p:blipFill>
        <p:spPr bwMode="auto">
          <a:xfrm rot="299999">
            <a:off x="4471988" y="2995613"/>
            <a:ext cx="4170362" cy="3133725"/>
          </a:xfrm>
          <a:prstGeom prst="rect">
            <a:avLst/>
          </a:prstGeom>
          <a:noFill/>
          <a:ln w="12700">
            <a:noFill/>
            <a:miter lim="800000"/>
            <a:headEnd/>
            <a:tailEnd/>
          </a:ln>
          <a:effectLst>
            <a:outerShdw dist="76200" dir="1800003" algn="ctr" rotWithShape="0">
              <a:schemeClr val="bg2">
                <a:alpha val="39998"/>
              </a:schemeClr>
            </a:outerShdw>
          </a:effectLst>
        </p:spPr>
      </p:pic>
      <p:sp>
        <p:nvSpPr>
          <p:cNvPr id="94212" name="Rectangle 13"/>
          <p:cNvSpPr>
            <a:spLocks/>
          </p:cNvSpPr>
          <p:nvPr/>
        </p:nvSpPr>
        <p:spPr bwMode="auto">
          <a:xfrm>
            <a:off x="304800" y="2362200"/>
            <a:ext cx="4343400" cy="4114800"/>
          </a:xfrm>
          <a:prstGeom prst="rect">
            <a:avLst/>
          </a:prstGeom>
          <a:noFill/>
          <a:ln w="12700" cap="rnd">
            <a:noFill/>
            <a:round/>
            <a:headEnd/>
            <a:tailEnd/>
          </a:ln>
        </p:spPr>
        <p:txBody>
          <a:bodyPr lIns="0" tIns="0" rIns="0" bIns="0">
            <a:prstTxWarp prst="textNoShape">
              <a:avLst/>
            </a:prstTxWarp>
          </a:bodyPr>
          <a:lstStyle/>
          <a:p>
            <a:pPr marL="342900" indent="-342900">
              <a:spcBef>
                <a:spcPts val="763"/>
              </a:spcBef>
              <a:buSzPct val="100000"/>
            </a:pPr>
            <a:r>
              <a:rPr lang="en-US" sz="3200">
                <a:latin typeface="Calibri Bold" pitchFamily="-123" charset="0"/>
                <a:ea typeface="MS PGothic" charset="0"/>
                <a:cs typeface="MS PGothic" charset="0"/>
                <a:sym typeface="Calibri Bold" pitchFamily="-123" charset="0"/>
              </a:rPr>
              <a:t>If Inside, Stay Inside</a:t>
            </a:r>
            <a:endParaRPr lang="en-US" sz="3200">
              <a:latin typeface="Calibri" pitchFamily="-123" charset="0"/>
              <a:ea typeface="MS PGothic" charset="0"/>
              <a:cs typeface="MS PGothic" charset="0"/>
              <a:sym typeface="Calibri" pitchFamily="-123" charset="0"/>
            </a:endParaRPr>
          </a:p>
          <a:p>
            <a:pPr marL="800100" lvl="1" indent="-342900">
              <a:spcBef>
                <a:spcPts val="525"/>
              </a:spcBef>
              <a:buClr>
                <a:srgbClr val="000000"/>
              </a:buClr>
              <a:buSzPct val="100000"/>
              <a:buFont typeface="Arial" pitchFamily="-123" charset="0"/>
              <a:buChar char="–"/>
            </a:pPr>
            <a:r>
              <a:rPr lang="en-US" sz="2200">
                <a:latin typeface="Calibri" pitchFamily="-123" charset="0"/>
                <a:ea typeface="MS PGothic" charset="0"/>
                <a:cs typeface="MS PGothic" charset="0"/>
                <a:sym typeface="Calibri" pitchFamily="-123" charset="0"/>
              </a:rPr>
              <a:t>Classroom</a:t>
            </a:r>
            <a:endParaRPr lang="en-US" sz="2800">
              <a:latin typeface="Calibri" pitchFamily="-123" charset="0"/>
              <a:ea typeface="MS PGothic" charset="0"/>
              <a:cs typeface="MS PGothic" charset="0"/>
              <a:sym typeface="Calibri" pitchFamily="-123" charset="0"/>
            </a:endParaRPr>
          </a:p>
          <a:p>
            <a:pPr marL="800100" lvl="1" indent="-342900">
              <a:spcBef>
                <a:spcPts val="525"/>
              </a:spcBef>
              <a:buClr>
                <a:srgbClr val="000000"/>
              </a:buClr>
              <a:buSzPct val="100000"/>
              <a:buFont typeface="Arial" pitchFamily="-123" charset="0"/>
              <a:buChar char="–"/>
            </a:pPr>
            <a:r>
              <a:rPr lang="en-US" sz="2200">
                <a:latin typeface="Calibri" pitchFamily="-123" charset="0"/>
                <a:ea typeface="MS PGothic" charset="0"/>
                <a:cs typeface="MS PGothic" charset="0"/>
                <a:sym typeface="Calibri" pitchFamily="-123" charset="0"/>
              </a:rPr>
              <a:t>Gymnasium</a:t>
            </a:r>
            <a:endParaRPr lang="en-US" sz="2800">
              <a:latin typeface="Calibri" pitchFamily="-123" charset="0"/>
              <a:ea typeface="MS PGothic" charset="0"/>
              <a:cs typeface="MS PGothic" charset="0"/>
              <a:sym typeface="Calibri" pitchFamily="-123" charset="0"/>
            </a:endParaRPr>
          </a:p>
          <a:p>
            <a:pPr marL="800100" lvl="1" indent="-342900">
              <a:spcBef>
                <a:spcPts val="525"/>
              </a:spcBef>
              <a:buClr>
                <a:srgbClr val="000000"/>
              </a:buClr>
              <a:buSzPct val="100000"/>
              <a:buFont typeface="Arial" pitchFamily="-123" charset="0"/>
              <a:buChar char="–"/>
            </a:pPr>
            <a:r>
              <a:rPr lang="en-US" sz="2200">
                <a:latin typeface="Calibri" pitchFamily="-123" charset="0"/>
                <a:ea typeface="MS PGothic" charset="0"/>
                <a:cs typeface="MS PGothic" charset="0"/>
                <a:sym typeface="Calibri" pitchFamily="-123" charset="0"/>
              </a:rPr>
              <a:t>Band Room</a:t>
            </a:r>
          </a:p>
          <a:p>
            <a:pPr marL="342900" indent="-342900">
              <a:spcBef>
                <a:spcPts val="525"/>
              </a:spcBef>
            </a:pPr>
            <a:endParaRPr lang="en-US" sz="2800">
              <a:latin typeface="Calibri" pitchFamily="-123" charset="0"/>
              <a:ea typeface="MS PGothic" charset="0"/>
              <a:cs typeface="MS PGothic" charset="0"/>
              <a:sym typeface="Calibri" pitchFamily="-123" charset="0"/>
            </a:endParaRPr>
          </a:p>
          <a:p>
            <a:pPr marL="342900" indent="-342900">
              <a:spcBef>
                <a:spcPts val="763"/>
              </a:spcBef>
              <a:buSzPct val="100000"/>
            </a:pPr>
            <a:r>
              <a:rPr lang="en-US" sz="3200">
                <a:latin typeface="Calibri Bold" pitchFamily="-123" charset="0"/>
                <a:ea typeface="MS PGothic" charset="0"/>
                <a:cs typeface="MS PGothic" charset="0"/>
                <a:sym typeface="Calibri Bold" pitchFamily="-123" charset="0"/>
              </a:rPr>
              <a:t>If Outside, Stay Outside</a:t>
            </a:r>
            <a:endParaRPr lang="en-US" sz="3200">
              <a:latin typeface="Calibri" pitchFamily="-123" charset="0"/>
              <a:ea typeface="MS PGothic" charset="0"/>
              <a:cs typeface="MS PGothic" charset="0"/>
              <a:sym typeface="Calibri" pitchFamily="-123" charset="0"/>
            </a:endParaRPr>
          </a:p>
          <a:p>
            <a:pPr marL="342900" indent="-342900">
              <a:spcBef>
                <a:spcPts val="525"/>
              </a:spcBef>
            </a:pPr>
            <a:r>
              <a:rPr lang="en-US" sz="2200">
                <a:latin typeface="Calibri" pitchFamily="-123" charset="0"/>
                <a:ea typeface="MS PGothic" charset="0"/>
                <a:cs typeface="MS PGothic" charset="0"/>
                <a:sym typeface="Calibri" pitchFamily="-123" charset="0"/>
              </a:rPr>
              <a:t>	Get away from buildings, trees, light poles, power lines, utilities</a:t>
            </a:r>
          </a:p>
        </p:txBody>
      </p:sp>
    </p:spTree>
    <p:extLst>
      <p:ext uri="{BB962C8B-B14F-4D97-AF65-F5344CB8AC3E}">
        <p14:creationId xmlns:p14="http://schemas.microsoft.com/office/powerpoint/2010/main" val="1293366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z="4800" b="1" smtClean="0">
                <a:solidFill>
                  <a:schemeClr val="accent1">
                    <a:lumMod val="75000"/>
                  </a:schemeClr>
                </a:solidFill>
              </a:rPr>
              <a:t>In a Car or Bus</a:t>
            </a:r>
          </a:p>
        </p:txBody>
      </p:sp>
      <p:sp>
        <p:nvSpPr>
          <p:cNvPr id="96259" name="Rectangle 11"/>
          <p:cNvSpPr>
            <a:spLocks noGrp="1"/>
          </p:cNvSpPr>
          <p:nvPr>
            <p:ph sz="half" idx="1"/>
          </p:nvPr>
        </p:nvSpPr>
        <p:spPr>
          <a:xfrm>
            <a:off x="457200" y="2027238"/>
            <a:ext cx="4724400" cy="4525962"/>
          </a:xfrm>
        </p:spPr>
        <p:txBody>
          <a:bodyPr lIns="0" tIns="0" rIns="0" bIns="0"/>
          <a:lstStyle/>
          <a:p>
            <a:pPr>
              <a:lnSpc>
                <a:spcPct val="110000"/>
              </a:lnSpc>
              <a:spcBef>
                <a:spcPts val="1200"/>
              </a:spcBef>
            </a:pPr>
            <a:r>
              <a:rPr lang="en-US" sz="3200">
                <a:ea typeface="MS PGothic" charset="0"/>
                <a:cs typeface="MS PGothic" charset="0"/>
                <a:sym typeface="Calibri" pitchFamily="-123" charset="0"/>
              </a:rPr>
              <a:t>Pull over to a safe location</a:t>
            </a:r>
          </a:p>
          <a:p>
            <a:pPr>
              <a:lnSpc>
                <a:spcPct val="110000"/>
              </a:lnSpc>
              <a:spcBef>
                <a:spcPts val="1200"/>
              </a:spcBef>
            </a:pPr>
            <a:r>
              <a:rPr lang="en-US" sz="3200">
                <a:ea typeface="MS PGothic" charset="0"/>
                <a:cs typeface="MS PGothic" charset="0"/>
                <a:sym typeface="Calibri" pitchFamily="-123" charset="0"/>
              </a:rPr>
              <a:t>Stop &amp; stay there</a:t>
            </a:r>
          </a:p>
          <a:p>
            <a:pPr>
              <a:lnSpc>
                <a:spcPct val="110000"/>
              </a:lnSpc>
              <a:spcBef>
                <a:spcPts val="1200"/>
              </a:spcBef>
            </a:pPr>
            <a:r>
              <a:rPr lang="en-US" sz="3200">
                <a:ea typeface="MS PGothic" charset="0"/>
                <a:cs typeface="MS PGothic" charset="0"/>
                <a:sym typeface="Calibri" pitchFamily="-123" charset="0"/>
              </a:rPr>
              <a:t>Keep seat belt on</a:t>
            </a:r>
          </a:p>
          <a:p>
            <a:pPr>
              <a:lnSpc>
                <a:spcPct val="110000"/>
              </a:lnSpc>
              <a:spcBef>
                <a:spcPts val="1200"/>
              </a:spcBef>
            </a:pPr>
            <a:r>
              <a:rPr lang="en-US" sz="3200">
                <a:ea typeface="MS PGothic" charset="0"/>
                <a:cs typeface="MS PGothic" charset="0"/>
                <a:sym typeface="Calibri" pitchFamily="-123" charset="0"/>
              </a:rPr>
              <a:t>After shaking stops, assess your situation</a:t>
            </a:r>
          </a:p>
        </p:txBody>
      </p:sp>
      <p:pic>
        <p:nvPicPr>
          <p:cNvPr id="9" name="Picture 14"/>
          <p:cNvPicPr>
            <a:picLocks noGrp="1" noChangeArrowheads="1"/>
          </p:cNvPicPr>
          <p:nvPr>
            <p:ph sz="half" idx="2"/>
          </p:nvPr>
        </p:nvPicPr>
        <p:blipFill>
          <a:blip r:embed="rId3"/>
          <a:srcRect/>
          <a:stretch>
            <a:fillRect/>
          </a:stretch>
        </p:blipFill>
        <p:spPr>
          <a:xfrm rot="299999">
            <a:off x="5824740" y="1526626"/>
            <a:ext cx="2790825" cy="4083050"/>
          </a:xfrm>
          <a:ln w="12700"/>
          <a:effectLst>
            <a:outerShdw dist="76200" dir="1800003" algn="ctr" rotWithShape="0">
              <a:schemeClr val="bg2">
                <a:alpha val="39998"/>
              </a:schemeClr>
            </a:outerShdw>
          </a:effectLst>
        </p:spPr>
      </p:pic>
    </p:spTree>
    <p:extLst>
      <p:ext uri="{BB962C8B-B14F-4D97-AF65-F5344CB8AC3E}">
        <p14:creationId xmlns:p14="http://schemas.microsoft.com/office/powerpoint/2010/main" val="2107890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z="4800" b="1" smtClean="0">
                <a:solidFill>
                  <a:schemeClr val="accent1">
                    <a:lumMod val="75000"/>
                  </a:schemeClr>
                </a:solidFill>
              </a:rPr>
              <a:t>Wheel Chair Bound</a:t>
            </a:r>
          </a:p>
        </p:txBody>
      </p:sp>
      <p:sp>
        <p:nvSpPr>
          <p:cNvPr id="6" name="Rectangle 10"/>
          <p:cNvSpPr>
            <a:spLocks noGrp="1"/>
          </p:cNvSpPr>
          <p:nvPr>
            <p:ph sz="half" idx="1"/>
          </p:nvPr>
        </p:nvSpPr>
        <p:spPr>
          <a:xfrm>
            <a:off x="251520" y="1484784"/>
            <a:ext cx="3505200" cy="4525962"/>
          </a:xfrm>
          <a:ln w="12700" cap="rnd">
            <a:round/>
          </a:ln>
        </p:spPr>
        <p:txBody>
          <a:bodyPr lIns="38100" tIns="38100" rIns="38100" bIns="38100" rtlCol="0">
            <a:normAutofit lnSpcReduction="10000"/>
          </a:bodyPr>
          <a:lstStyle/>
          <a:p>
            <a:pPr fontAlgn="auto">
              <a:spcAft>
                <a:spcPts val="0"/>
              </a:spcAft>
              <a:buClr>
                <a:srgbClr val="000000"/>
              </a:buClr>
              <a:buSzPct val="100000"/>
              <a:buFont typeface="Arial" pitchFamily="34" charset="0"/>
              <a:buChar char="•"/>
              <a:defRPr/>
            </a:pPr>
            <a:r>
              <a:rPr lang="en-US" sz="2400" dirty="0">
                <a:latin typeface="Calibri Bold" pitchFamily="80" charset="0"/>
                <a:ea typeface="MS PGothic" pitchFamily="34" charset="-128"/>
                <a:cs typeface="+mn-cs"/>
                <a:sym typeface="Calibri Bold" pitchFamily="80" charset="0"/>
              </a:rPr>
              <a:t>Roll into area with structural protection</a:t>
            </a:r>
            <a:endParaRPr lang="en-US" sz="1600" dirty="0">
              <a:latin typeface="Calibri Bold" pitchFamily="80" charset="0"/>
              <a:ea typeface="MS PGothic" pitchFamily="34" charset="-128"/>
              <a:cs typeface="+mn-cs"/>
              <a:sym typeface="Calibri Bold" pitchFamily="80" charset="0"/>
            </a:endParaRPr>
          </a:p>
          <a:p>
            <a:pPr fontAlgn="auto">
              <a:spcAft>
                <a:spcPts val="0"/>
              </a:spcAft>
              <a:buClr>
                <a:srgbClr val="000000"/>
              </a:buClr>
              <a:buSzPct val="100000"/>
              <a:buFont typeface="Arial" pitchFamily="34" charset="0"/>
              <a:buChar char="•"/>
              <a:defRPr/>
            </a:pPr>
            <a:endParaRPr lang="en-US" sz="2400" dirty="0">
              <a:latin typeface="Calibri Bold" pitchFamily="80" charset="0"/>
              <a:ea typeface="MS PGothic" pitchFamily="34" charset="-128"/>
              <a:cs typeface="+mn-cs"/>
              <a:sym typeface="Calibri Bold" pitchFamily="80" charset="0"/>
            </a:endParaRPr>
          </a:p>
          <a:p>
            <a:pPr fontAlgn="auto">
              <a:spcAft>
                <a:spcPts val="0"/>
              </a:spcAft>
              <a:buClr>
                <a:srgbClr val="000000"/>
              </a:buClr>
              <a:buSzPct val="100000"/>
              <a:buFont typeface="Arial" pitchFamily="34" charset="0"/>
              <a:buChar char="•"/>
              <a:defRPr/>
            </a:pPr>
            <a:r>
              <a:rPr lang="en-US" sz="2400" dirty="0">
                <a:latin typeface="Calibri Bold" pitchFamily="80" charset="0"/>
                <a:ea typeface="MS PGothic" pitchFamily="34" charset="-128"/>
                <a:cs typeface="+mn-cs"/>
                <a:sym typeface="Calibri Bold" pitchFamily="80" charset="0"/>
              </a:rPr>
              <a:t>Apply brakes</a:t>
            </a:r>
            <a:endParaRPr lang="en-US" sz="1600" dirty="0">
              <a:latin typeface="Calibri Bold" pitchFamily="80" charset="0"/>
              <a:ea typeface="MS PGothic" pitchFamily="34" charset="-128"/>
              <a:cs typeface="+mn-cs"/>
              <a:sym typeface="Calibri Bold" pitchFamily="80" charset="0"/>
            </a:endParaRPr>
          </a:p>
          <a:p>
            <a:pPr fontAlgn="auto">
              <a:spcAft>
                <a:spcPts val="0"/>
              </a:spcAft>
              <a:buClr>
                <a:srgbClr val="000000"/>
              </a:buClr>
              <a:buSzPct val="100000"/>
              <a:buFont typeface="Arial" pitchFamily="34" charset="0"/>
              <a:buChar char="•"/>
              <a:defRPr/>
            </a:pPr>
            <a:endParaRPr lang="en-US" sz="2400" dirty="0">
              <a:latin typeface="Calibri Bold" pitchFamily="80" charset="0"/>
              <a:ea typeface="MS PGothic" pitchFamily="34" charset="-128"/>
              <a:cs typeface="+mn-cs"/>
              <a:sym typeface="Calibri Bold" pitchFamily="80" charset="0"/>
            </a:endParaRPr>
          </a:p>
          <a:p>
            <a:pPr fontAlgn="auto">
              <a:spcAft>
                <a:spcPts val="0"/>
              </a:spcAft>
              <a:buClr>
                <a:srgbClr val="000000"/>
              </a:buClr>
              <a:buSzPct val="100000"/>
              <a:buFont typeface="Arial" pitchFamily="34" charset="0"/>
              <a:buChar char="•"/>
              <a:defRPr/>
            </a:pPr>
            <a:r>
              <a:rPr lang="en-US" sz="2400" dirty="0">
                <a:latin typeface="Calibri Bold" pitchFamily="80" charset="0"/>
                <a:ea typeface="MS PGothic" pitchFamily="34" charset="-128"/>
                <a:cs typeface="+mn-cs"/>
                <a:sym typeface="Calibri Bold" pitchFamily="80" charset="0"/>
              </a:rPr>
              <a:t>Cover head and eyes to   best of ability</a:t>
            </a:r>
            <a:endParaRPr lang="en-US" sz="1600" dirty="0">
              <a:latin typeface="Calibri Bold" pitchFamily="80" charset="0"/>
              <a:ea typeface="MS PGothic" pitchFamily="34" charset="-128"/>
              <a:cs typeface="+mn-cs"/>
              <a:sym typeface="Calibri Bold" pitchFamily="80" charset="0"/>
            </a:endParaRPr>
          </a:p>
          <a:p>
            <a:pPr fontAlgn="auto">
              <a:spcAft>
                <a:spcPts val="0"/>
              </a:spcAft>
              <a:buClr>
                <a:srgbClr val="000000"/>
              </a:buClr>
              <a:buSzPct val="100000"/>
              <a:buFont typeface="Arial" pitchFamily="34" charset="0"/>
              <a:buChar char="•"/>
              <a:defRPr/>
            </a:pPr>
            <a:endParaRPr lang="en-US" sz="2400" dirty="0">
              <a:latin typeface="Calibri Bold" pitchFamily="80" charset="0"/>
              <a:ea typeface="MS PGothic" pitchFamily="34" charset="-128"/>
              <a:cs typeface="+mn-cs"/>
              <a:sym typeface="Calibri Bold" pitchFamily="80" charset="0"/>
            </a:endParaRPr>
          </a:p>
          <a:p>
            <a:pPr fontAlgn="auto">
              <a:spcAft>
                <a:spcPts val="0"/>
              </a:spcAft>
              <a:buClr>
                <a:srgbClr val="FF0000"/>
              </a:buClr>
              <a:buSzPct val="100000"/>
              <a:buFont typeface="Arial" pitchFamily="34" charset="0"/>
              <a:buChar char="•"/>
              <a:defRPr/>
            </a:pPr>
            <a:r>
              <a:rPr lang="en-US" sz="2400" dirty="0">
                <a:solidFill>
                  <a:srgbClr val="FF0000"/>
                </a:solidFill>
                <a:latin typeface="Calibri Bold" pitchFamily="80" charset="0"/>
                <a:ea typeface="MS PGothic" pitchFamily="34" charset="-128"/>
                <a:cs typeface="+mn-cs"/>
                <a:sym typeface="Calibri Bold" pitchFamily="80" charset="0"/>
              </a:rPr>
              <a:t>Be Advised: </a:t>
            </a:r>
            <a:r>
              <a:rPr lang="en-US" sz="2400" dirty="0">
                <a:latin typeface="Calibri Bold" pitchFamily="80" charset="0"/>
                <a:ea typeface="MS PGothic" pitchFamily="34" charset="-128"/>
                <a:cs typeface="+mn-cs"/>
                <a:sym typeface="Calibri Bold" pitchFamily="80" charset="0"/>
              </a:rPr>
              <a:t>rescuers need to drop, cover, and hold on, too!</a:t>
            </a:r>
          </a:p>
        </p:txBody>
      </p:sp>
      <p:pic>
        <p:nvPicPr>
          <p:cNvPr id="7" name="Picture 12"/>
          <p:cNvPicPr>
            <a:picLocks noGrp="1" noChangeArrowheads="1"/>
          </p:cNvPicPr>
          <p:nvPr>
            <p:ph sz="half" idx="2"/>
          </p:nvPr>
        </p:nvPicPr>
        <p:blipFill>
          <a:blip r:embed="rId3"/>
          <a:srcRect/>
          <a:stretch>
            <a:fillRect/>
          </a:stretch>
        </p:blipFill>
        <p:spPr>
          <a:xfrm rot="120000">
            <a:off x="4271746" y="1993191"/>
            <a:ext cx="4437063" cy="3503613"/>
          </a:xfrm>
          <a:ln w="12700"/>
          <a:effectLst>
            <a:outerShdw dist="76199" dir="5400000" algn="ctr" rotWithShape="0">
              <a:schemeClr val="bg2">
                <a:alpha val="84998"/>
              </a:schemeClr>
            </a:outerShdw>
          </a:effectLst>
        </p:spPr>
      </p:pic>
    </p:spTree>
    <p:extLst>
      <p:ext uri="{BB962C8B-B14F-4D97-AF65-F5344CB8AC3E}">
        <p14:creationId xmlns:p14="http://schemas.microsoft.com/office/powerpoint/2010/main" val="4031200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800" b="1" dirty="0" smtClean="0">
                <a:solidFill>
                  <a:schemeClr val="accent1">
                    <a:lumMod val="75000"/>
                  </a:schemeClr>
                </a:solidFill>
                <a:ea typeface="+mj-ea"/>
                <a:cs typeface="+mj-cs"/>
              </a:rPr>
              <a:t>3 Common </a:t>
            </a:r>
            <a:r>
              <a:rPr lang="en-US" sz="7200" b="1" cap="all" dirty="0" smtClean="0">
                <a:solidFill>
                  <a:schemeClr val="accent1">
                    <a:lumMod val="75000"/>
                  </a:schemeClr>
                </a:solidFill>
                <a:ea typeface="+mj-ea"/>
                <a:cs typeface="+mj-cs"/>
              </a:rPr>
              <a:t>Mistakes</a:t>
            </a:r>
            <a:endParaRPr lang="en-US" sz="7200" b="1" cap="all" dirty="0">
              <a:solidFill>
                <a:schemeClr val="accent1">
                  <a:lumMod val="75000"/>
                </a:schemeClr>
              </a:solidFill>
              <a:ea typeface="+mj-ea"/>
              <a:cs typeface="+mj-cs"/>
            </a:endParaRPr>
          </a:p>
        </p:txBody>
      </p:sp>
      <p:graphicFrame>
        <p:nvGraphicFramePr>
          <p:cNvPr id="6" name="Content Placeholder 5"/>
          <p:cNvGraphicFramePr>
            <a:graphicFrameLocks noGrp="1"/>
          </p:cNvGraphicFramePr>
          <p:nvPr>
            <p:ph sz="half" idx="2"/>
          </p:nvPr>
        </p:nvGraphicFramePr>
        <p:xfrm>
          <a:off x="3124200" y="2590800"/>
          <a:ext cx="2895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5"/>
          <p:cNvGraphicFramePr>
            <a:graphicFrameLocks noGrp="1"/>
          </p:cNvGraphicFramePr>
          <p:nvPr>
            <p:ph sz="half" idx="2"/>
          </p:nvPr>
        </p:nvGraphicFramePr>
        <p:xfrm>
          <a:off x="152400" y="2590800"/>
          <a:ext cx="28956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5"/>
          <p:cNvGraphicFramePr>
            <a:graphicFrameLocks noGrp="1"/>
          </p:cNvGraphicFramePr>
          <p:nvPr>
            <p:ph sz="half" idx="2"/>
          </p:nvPr>
        </p:nvGraphicFramePr>
        <p:xfrm>
          <a:off x="6248400" y="1981200"/>
          <a:ext cx="2895600" cy="4191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2750914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1143000"/>
          </a:xfrm>
        </p:spPr>
        <p:txBody>
          <a:bodyPr/>
          <a:lstStyle/>
          <a:p>
            <a:r>
              <a:rPr lang="en-US" sz="4800" b="1" dirty="0" smtClean="0">
                <a:solidFill>
                  <a:schemeClr val="bg2">
                    <a:lumMod val="10000"/>
                  </a:schemeClr>
                </a:solidFill>
              </a:rPr>
              <a:t>Local Cascadia Earthquake</a:t>
            </a:r>
          </a:p>
        </p:txBody>
      </p:sp>
      <p:sp>
        <p:nvSpPr>
          <p:cNvPr id="34819" name="Content Placeholder 2"/>
          <p:cNvSpPr>
            <a:spLocks noGrp="1"/>
          </p:cNvSpPr>
          <p:nvPr>
            <p:ph sz="half" idx="1"/>
          </p:nvPr>
        </p:nvSpPr>
        <p:spPr>
          <a:xfrm>
            <a:off x="467544" y="1556792"/>
            <a:ext cx="5256584" cy="4536504"/>
          </a:xfrm>
        </p:spPr>
        <p:txBody>
          <a:bodyPr/>
          <a:lstStyle/>
          <a:p>
            <a:pPr>
              <a:spcAft>
                <a:spcPts val="600"/>
              </a:spcAft>
            </a:pPr>
            <a:r>
              <a:rPr lang="en-US" dirty="0" smtClean="0"/>
              <a:t>Cascadia Subduction Zone</a:t>
            </a:r>
          </a:p>
          <a:p>
            <a:pPr>
              <a:spcAft>
                <a:spcPts val="600"/>
              </a:spcAft>
            </a:pPr>
            <a:r>
              <a:rPr lang="en-US" dirty="0" smtClean="0"/>
              <a:t>Magnitude 8 to 9.0+ Earthquake</a:t>
            </a:r>
          </a:p>
          <a:p>
            <a:pPr>
              <a:spcAft>
                <a:spcPts val="600"/>
              </a:spcAft>
            </a:pPr>
            <a:r>
              <a:rPr lang="en-US" sz="4400" b="1" dirty="0" smtClean="0">
                <a:solidFill>
                  <a:schemeClr val="accent1">
                    <a:lumMod val="75000"/>
                  </a:schemeClr>
                </a:solidFill>
              </a:rPr>
              <a:t>4-6 minutes of intense shaking</a:t>
            </a:r>
          </a:p>
          <a:p>
            <a:pPr>
              <a:spcAft>
                <a:spcPts val="600"/>
              </a:spcAft>
            </a:pPr>
            <a:r>
              <a:rPr lang="en-US" sz="4400" b="1" dirty="0" smtClean="0">
                <a:solidFill>
                  <a:schemeClr val="accent1">
                    <a:lumMod val="75000"/>
                  </a:schemeClr>
                </a:solidFill>
              </a:rPr>
              <a:t>15 million people in impact zone</a:t>
            </a:r>
          </a:p>
          <a:p>
            <a:endParaRPr lang="en-US" dirty="0" smtClean="0"/>
          </a:p>
          <a:p>
            <a:endParaRPr lang="en-US" dirty="0" smtClean="0"/>
          </a:p>
        </p:txBody>
      </p:sp>
      <p:pic>
        <p:nvPicPr>
          <p:cNvPr id="1026" name="Picture 2" descr="F:\EPSCAN\001\EPSON0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0085" y="1628800"/>
            <a:ext cx="2505472" cy="43643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9144000" cy="1143000"/>
          </a:xfrm>
        </p:spPr>
        <p:txBody>
          <a:bodyPr rtlCol="0">
            <a:normAutofit/>
          </a:bodyPr>
          <a:lstStyle/>
          <a:p>
            <a:pPr fontAlgn="auto">
              <a:spcAft>
                <a:spcPts val="0"/>
              </a:spcAft>
              <a:defRPr/>
            </a:pPr>
            <a:r>
              <a:rPr lang="en-US" sz="4800" b="1" dirty="0" smtClean="0">
                <a:solidFill>
                  <a:schemeClr val="accent1">
                    <a:lumMod val="75000"/>
                  </a:schemeClr>
                </a:solidFill>
                <a:ea typeface="+mj-ea"/>
                <a:cs typeface="+mj-cs"/>
              </a:rPr>
              <a:t>The Triangle of Life </a:t>
            </a:r>
            <a:r>
              <a:rPr lang="en-US" sz="4820" b="1" cap="all" dirty="0" smtClean="0">
                <a:solidFill>
                  <a:schemeClr val="accent1">
                    <a:lumMod val="75000"/>
                  </a:schemeClr>
                </a:solidFill>
                <a:ea typeface="+mj-ea"/>
                <a:cs typeface="+mj-cs"/>
              </a:rPr>
              <a:t>Myths</a:t>
            </a:r>
            <a:endParaRPr lang="en-US" sz="4820" b="1" cap="all" dirty="0">
              <a:solidFill>
                <a:schemeClr val="accent1">
                  <a:lumMod val="75000"/>
                </a:schemeClr>
              </a:solidFill>
              <a:ea typeface="+mj-ea"/>
              <a:cs typeface="+mj-cs"/>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049238295"/>
              </p:ext>
            </p:extLst>
          </p:nvPr>
        </p:nvGraphicFramePr>
        <p:xfrm>
          <a:off x="457200" y="1704182"/>
          <a:ext cx="4038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a:xfrm>
            <a:off x="4724400" y="1962944"/>
            <a:ext cx="3962400" cy="3962400"/>
          </a:xfrm>
        </p:spPr>
        <p:txBody>
          <a:bodyPr rtlCol="0">
            <a:normAutofit fontScale="40000" lnSpcReduction="20000"/>
          </a:bodyPr>
          <a:lstStyle/>
          <a:p>
            <a:pPr marL="514350" indent="-514350" fontAlgn="auto">
              <a:spcBef>
                <a:spcPts val="1200"/>
              </a:spcBef>
              <a:spcAft>
                <a:spcPts val="0"/>
              </a:spcAft>
              <a:buFont typeface="Arial" pitchFamily="34" charset="0"/>
              <a:buAutoNum type="arabicPeriod"/>
              <a:defRPr/>
            </a:pPr>
            <a:r>
              <a:rPr lang="en-US" sz="5100" b="1" dirty="0" smtClean="0">
                <a:ea typeface="+mn-ea"/>
                <a:cs typeface="+mn-cs"/>
              </a:rPr>
              <a:t>Collapse:</a:t>
            </a:r>
            <a:r>
              <a:rPr lang="en-US" sz="5100" dirty="0" smtClean="0">
                <a:ea typeface="+mn-ea"/>
                <a:cs typeface="+mn-cs"/>
              </a:rPr>
              <a:t> Most buildings do not collapse</a:t>
            </a:r>
          </a:p>
          <a:p>
            <a:pPr marL="514350" indent="-514350" fontAlgn="auto">
              <a:spcBef>
                <a:spcPts val="1200"/>
              </a:spcBef>
              <a:spcAft>
                <a:spcPts val="0"/>
              </a:spcAft>
              <a:buFont typeface="Arial" pitchFamily="34" charset="0"/>
              <a:buAutoNum type="arabicPeriod"/>
              <a:defRPr/>
            </a:pPr>
            <a:r>
              <a:rPr lang="en-US" sz="5100" b="1" dirty="0" smtClean="0">
                <a:ea typeface="+mn-ea"/>
                <a:cs typeface="+mn-cs"/>
              </a:rPr>
              <a:t>Moving</a:t>
            </a:r>
            <a:r>
              <a:rPr lang="en-US" sz="5100" dirty="0" smtClean="0">
                <a:ea typeface="+mn-ea"/>
                <a:cs typeface="+mn-cs"/>
              </a:rPr>
              <a:t>: Strong shaking makes moving very difficult and dangerous</a:t>
            </a:r>
          </a:p>
          <a:p>
            <a:pPr marL="514350" indent="-514350" fontAlgn="auto">
              <a:spcBef>
                <a:spcPts val="1200"/>
              </a:spcBef>
              <a:spcAft>
                <a:spcPts val="0"/>
              </a:spcAft>
              <a:buFont typeface="Arial" pitchFamily="34" charset="0"/>
              <a:buAutoNum type="arabicPeriod"/>
              <a:defRPr/>
            </a:pPr>
            <a:r>
              <a:rPr lang="en-US" sz="5100" b="1" dirty="0" smtClean="0">
                <a:ea typeface="MS PGothic" pitchFamily="34" charset="-128"/>
                <a:cs typeface="+mn-cs"/>
                <a:sym typeface="Arial" pitchFamily="34" charset="0"/>
              </a:rPr>
              <a:t>Voids</a:t>
            </a:r>
            <a:r>
              <a:rPr lang="en-US" sz="5100" dirty="0" smtClean="0">
                <a:ea typeface="MS PGothic" pitchFamily="34" charset="-128"/>
                <a:cs typeface="+mn-cs"/>
                <a:sym typeface="Arial" pitchFamily="34" charset="0"/>
              </a:rPr>
              <a:t>: The direction of shaking and unique structural aspects of the building make this impossible.</a:t>
            </a:r>
          </a:p>
          <a:p>
            <a:pPr marL="514350" indent="-514350" fontAlgn="auto">
              <a:spcBef>
                <a:spcPts val="1200"/>
              </a:spcBef>
              <a:spcAft>
                <a:spcPts val="0"/>
              </a:spcAft>
              <a:buFont typeface="Arial" pitchFamily="34" charset="0"/>
              <a:buAutoNum type="arabicPeriod"/>
              <a:defRPr/>
            </a:pPr>
            <a:r>
              <a:rPr lang="en-US" sz="5100" b="1" dirty="0" smtClean="0">
                <a:ea typeface="MS PGothic" pitchFamily="34" charset="-128"/>
                <a:cs typeface="+mn-cs"/>
                <a:sym typeface="Arial" pitchFamily="34" charset="0"/>
              </a:rPr>
              <a:t>Furniture</a:t>
            </a:r>
            <a:r>
              <a:rPr lang="en-US" sz="5100" dirty="0" smtClean="0">
                <a:ea typeface="MS PGothic" pitchFamily="34" charset="-128"/>
                <a:cs typeface="+mn-cs"/>
                <a:sym typeface="Arial" pitchFamily="34" charset="0"/>
              </a:rPr>
              <a:t>: People DO survive under furniture or other shelters.</a:t>
            </a:r>
          </a:p>
          <a:p>
            <a:pPr marL="514350" indent="-514350" fontAlgn="auto">
              <a:spcAft>
                <a:spcPts val="0"/>
              </a:spcAft>
              <a:buFont typeface="Arial" pitchFamily="34" charset="0"/>
              <a:buAutoNum type="arabicPeriod"/>
              <a:defRPr/>
            </a:pPr>
            <a:endParaRPr lang="en-US" dirty="0" smtClean="0">
              <a:ea typeface="+mn-ea"/>
              <a:cs typeface="+mn-cs"/>
            </a:endParaRPr>
          </a:p>
          <a:p>
            <a:pPr marL="514350" indent="-514350" fontAlgn="auto">
              <a:spcAft>
                <a:spcPts val="0"/>
              </a:spcAft>
              <a:buFont typeface="Arial" pitchFamily="34" charset="0"/>
              <a:buAutoNum type="arabicPeriod"/>
              <a:defRPr/>
            </a:pPr>
            <a:endParaRPr lang="en-US" dirty="0" smtClean="0">
              <a:ea typeface="+mn-ea"/>
              <a:cs typeface="+mn-cs"/>
            </a:endParaRPr>
          </a:p>
          <a:p>
            <a:pPr marL="514350" indent="-514350" fontAlgn="auto">
              <a:spcAft>
                <a:spcPts val="0"/>
              </a:spcAft>
              <a:buFont typeface="Arial" pitchFamily="34" charset="0"/>
              <a:buAutoNum type="arabicPeriod"/>
              <a:defRPr/>
            </a:pPr>
            <a:endParaRPr lang="en-US" dirty="0">
              <a:ea typeface="+mn-ea"/>
              <a:cs typeface="+mn-cs"/>
            </a:endParaRPr>
          </a:p>
        </p:txBody>
      </p:sp>
      <p:sp>
        <p:nvSpPr>
          <p:cNvPr id="7" name="Rectangle 6"/>
          <p:cNvSpPr/>
          <p:nvPr/>
        </p:nvSpPr>
        <p:spPr>
          <a:xfrm>
            <a:off x="1600200" y="1124744"/>
            <a:ext cx="1718740" cy="707886"/>
          </a:xfrm>
          <a:prstGeom prst="rect">
            <a:avLst/>
          </a:prstGeom>
          <a:noFill/>
        </p:spPr>
        <p:txBody>
          <a:bodyPr wrap="none">
            <a:spAutoFit/>
          </a:bodyPr>
          <a:lstStyle/>
          <a:p>
            <a:pPr algn="ctr" fontAlgn="auto">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MYTHS</a:t>
            </a:r>
          </a:p>
        </p:txBody>
      </p:sp>
      <p:sp>
        <p:nvSpPr>
          <p:cNvPr id="8" name="Rectangle 7"/>
          <p:cNvSpPr/>
          <p:nvPr/>
        </p:nvSpPr>
        <p:spPr>
          <a:xfrm>
            <a:off x="5678875" y="1124744"/>
            <a:ext cx="1638590" cy="707886"/>
          </a:xfrm>
          <a:prstGeom prst="rect">
            <a:avLst/>
          </a:prstGeom>
          <a:noFill/>
        </p:spPr>
        <p:txBody>
          <a:bodyPr wrap="none">
            <a:spAutoFit/>
          </a:bodyPr>
          <a:lstStyle/>
          <a:p>
            <a:pPr algn="ctr" fontAlgn="auto">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TRUTH</a:t>
            </a:r>
          </a:p>
        </p:txBody>
      </p:sp>
    </p:spTree>
    <p:extLst>
      <p:ext uri="{BB962C8B-B14F-4D97-AF65-F5344CB8AC3E}">
        <p14:creationId xmlns:p14="http://schemas.microsoft.com/office/powerpoint/2010/main" val="156410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Prepare in Seven Steps</a:t>
            </a:r>
            <a:endParaRPr lang="en-US" dirty="0"/>
          </a:p>
        </p:txBody>
      </p:sp>
      <p:sp>
        <p:nvSpPr>
          <p:cNvPr id="6" name="TextBox 5"/>
          <p:cNvSpPr txBox="1"/>
          <p:nvPr/>
        </p:nvSpPr>
        <p:spPr>
          <a:xfrm>
            <a:off x="419100" y="1524000"/>
            <a:ext cx="8305800" cy="2677656"/>
          </a:xfrm>
          <a:prstGeom prst="rect">
            <a:avLst/>
          </a:prstGeom>
          <a:noFill/>
        </p:spPr>
        <p:txBody>
          <a:bodyPr wrap="square" rtlCol="0">
            <a:spAutoFit/>
          </a:bodyPr>
          <a:lstStyle/>
          <a:p>
            <a:pPr marL="457200" indent="-457200">
              <a:buClr>
                <a:schemeClr val="accent6"/>
              </a:buClr>
              <a:buFont typeface="Franklin Gothic Book" pitchFamily="34" charset="0"/>
              <a:buChar char="*"/>
            </a:pPr>
            <a:r>
              <a:rPr lang="en-US" sz="4000" dirty="0" smtClean="0">
                <a:solidFill>
                  <a:schemeClr val="accent6">
                    <a:lumMod val="75000"/>
                  </a:schemeClr>
                </a:solidFill>
              </a:rPr>
              <a:t>6- Evacuate if necessary</a:t>
            </a:r>
          </a:p>
          <a:p>
            <a:pPr marL="914400" lvl="1" indent="-457200">
              <a:buClr>
                <a:schemeClr val="accent6"/>
              </a:buClr>
              <a:buFont typeface="Franklin Gothic Book" pitchFamily="34" charset="0"/>
              <a:buChar char="*"/>
            </a:pPr>
            <a:r>
              <a:rPr lang="en-US" sz="3200" dirty="0" smtClean="0"/>
              <a:t>Know if you are in the Zone</a:t>
            </a:r>
          </a:p>
          <a:p>
            <a:pPr marL="914400" lvl="1" indent="-457200">
              <a:buClr>
                <a:schemeClr val="accent6"/>
              </a:buClr>
              <a:buFont typeface="Franklin Gothic Book" pitchFamily="34" charset="0"/>
              <a:buChar char="*"/>
            </a:pPr>
            <a:r>
              <a:rPr lang="en-US" sz="3200" dirty="0" smtClean="0">
                <a:solidFill>
                  <a:schemeClr val="accent1">
                    <a:lumMod val="50000"/>
                  </a:schemeClr>
                </a:solidFill>
              </a:rPr>
              <a:t>Do not wait for an official warning</a:t>
            </a:r>
          </a:p>
          <a:p>
            <a:pPr marL="914400" lvl="1" indent="-457200">
              <a:buClr>
                <a:schemeClr val="accent6"/>
              </a:buClr>
              <a:buFont typeface="Franklin Gothic Book" pitchFamily="34" charset="0"/>
              <a:buChar char="*"/>
            </a:pPr>
            <a:r>
              <a:rPr lang="en-US" sz="3200" dirty="0" smtClean="0"/>
              <a:t>Check for injuries</a:t>
            </a:r>
          </a:p>
          <a:p>
            <a:pPr marL="914400" lvl="1" indent="-457200">
              <a:buClr>
                <a:schemeClr val="accent6"/>
              </a:buClr>
              <a:buFont typeface="Franklin Gothic Book" pitchFamily="34" charset="0"/>
              <a:buChar char="*"/>
            </a:pPr>
            <a:r>
              <a:rPr lang="en-US" sz="3200" dirty="0" smtClean="0">
                <a:solidFill>
                  <a:schemeClr val="accent1">
                    <a:lumMod val="50000"/>
                  </a:schemeClr>
                </a:solidFill>
              </a:rPr>
              <a:t>Check for damage</a:t>
            </a:r>
            <a:endParaRPr lang="en-US" sz="3200" dirty="0">
              <a:solidFill>
                <a:schemeClr val="accent1">
                  <a:lumMod val="50000"/>
                </a:schemeClr>
              </a:solidFill>
            </a:endParaRPr>
          </a:p>
        </p:txBody>
      </p:sp>
    </p:spTree>
    <p:extLst>
      <p:ext uri="{BB962C8B-B14F-4D97-AF65-F5344CB8AC3E}">
        <p14:creationId xmlns:p14="http://schemas.microsoft.com/office/powerpoint/2010/main" val="9172742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can I do?</a:t>
            </a:r>
            <a:endParaRPr lang="en-US" dirty="0"/>
          </a:p>
        </p:txBody>
      </p:sp>
      <p:sp>
        <p:nvSpPr>
          <p:cNvPr id="3" name="Content Placeholder 2"/>
          <p:cNvSpPr>
            <a:spLocks noGrp="1"/>
          </p:cNvSpPr>
          <p:nvPr>
            <p:ph idx="1"/>
          </p:nvPr>
        </p:nvSpPr>
        <p:spPr>
          <a:xfrm>
            <a:off x="152400" y="1371600"/>
            <a:ext cx="6096000" cy="4465638"/>
          </a:xfrm>
        </p:spPr>
        <p:txBody>
          <a:bodyPr/>
          <a:lstStyle/>
          <a:p>
            <a:r>
              <a:rPr lang="en-US" dirty="0" smtClean="0"/>
              <a:t>Have a plan! Know what to do!</a:t>
            </a:r>
          </a:p>
          <a:p>
            <a:pPr lvl="1"/>
            <a:r>
              <a:rPr lang="en-US" dirty="0"/>
              <a:t>Do I live, work or visit in a tsunami hazard zone</a:t>
            </a:r>
            <a:r>
              <a:rPr lang="en-US" dirty="0" smtClean="0"/>
              <a:t>?</a:t>
            </a:r>
          </a:p>
          <a:p>
            <a:pPr lvl="2"/>
            <a:r>
              <a:rPr lang="en-US" dirty="0" smtClean="0">
                <a:solidFill>
                  <a:schemeClr val="accent1">
                    <a:lumMod val="50000"/>
                  </a:schemeClr>
                </a:solidFill>
              </a:rPr>
              <a:t>Know your evacuation route and PRACTICE!</a:t>
            </a:r>
          </a:p>
          <a:p>
            <a:pPr lvl="2"/>
            <a:r>
              <a:rPr lang="en-US" dirty="0" smtClean="0"/>
              <a:t>Know where you will evacuate to.</a:t>
            </a:r>
          </a:p>
          <a:p>
            <a:pPr lvl="2"/>
            <a:r>
              <a:rPr lang="en-US" dirty="0" smtClean="0">
                <a:solidFill>
                  <a:schemeClr val="accent1">
                    <a:lumMod val="50000"/>
                  </a:schemeClr>
                </a:solidFill>
              </a:rPr>
              <a:t>If you are in a safe area, stay there!</a:t>
            </a:r>
          </a:p>
          <a:p>
            <a:pPr lvl="2"/>
            <a:r>
              <a:rPr lang="en-US" dirty="0" smtClean="0"/>
              <a:t>There will be no official warning.</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8690" y="1219200"/>
            <a:ext cx="2985310" cy="4612922"/>
          </a:xfrm>
          <a:prstGeom prst="rect">
            <a:avLst/>
          </a:prstGeom>
        </p:spPr>
      </p:pic>
    </p:spTree>
    <p:extLst>
      <p:ext uri="{BB962C8B-B14F-4D97-AF65-F5344CB8AC3E}">
        <p14:creationId xmlns:p14="http://schemas.microsoft.com/office/powerpoint/2010/main" val="1719548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0"/>
            <a:ext cx="9144000" cy="1143000"/>
          </a:xfrm>
        </p:spPr>
        <p:txBody>
          <a:bodyPr/>
          <a:lstStyle/>
          <a:p>
            <a:r>
              <a:rPr lang="en-US" sz="4800" b="1" dirty="0" smtClean="0">
                <a:solidFill>
                  <a:schemeClr val="accent1">
                    <a:lumMod val="75000"/>
                  </a:schemeClr>
                </a:solidFill>
              </a:rPr>
              <a:t>After the Earthquake</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947695256"/>
              </p:ext>
            </p:extLst>
          </p:nvPr>
        </p:nvGraphicFramePr>
        <p:xfrm>
          <a:off x="0" y="620688"/>
          <a:ext cx="3429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6"/>
          <p:cNvGraphicFramePr>
            <a:graphicFrameLocks noGrp="1"/>
          </p:cNvGraphicFramePr>
          <p:nvPr>
            <p:ph sz="half" idx="1"/>
            <p:extLst>
              <p:ext uri="{D42A27DB-BD31-4B8C-83A1-F6EECF244321}">
                <p14:modId xmlns:p14="http://schemas.microsoft.com/office/powerpoint/2010/main" val="4281427055"/>
              </p:ext>
            </p:extLst>
          </p:nvPr>
        </p:nvGraphicFramePr>
        <p:xfrm>
          <a:off x="2514600" y="1992288"/>
          <a:ext cx="37338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ontent Placeholder 6"/>
          <p:cNvGraphicFramePr>
            <a:graphicFrameLocks noGrp="1"/>
          </p:cNvGraphicFramePr>
          <p:nvPr>
            <p:ph sz="half" idx="1"/>
            <p:extLst>
              <p:ext uri="{D42A27DB-BD31-4B8C-83A1-F6EECF244321}">
                <p14:modId xmlns:p14="http://schemas.microsoft.com/office/powerpoint/2010/main" val="1604596594"/>
              </p:ext>
            </p:extLst>
          </p:nvPr>
        </p:nvGraphicFramePr>
        <p:xfrm>
          <a:off x="5486400" y="3516288"/>
          <a:ext cx="3657600" cy="3124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798139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0" y="0"/>
            <a:ext cx="9144000" cy="1143000"/>
          </a:xfrm>
        </p:spPr>
        <p:txBody>
          <a:bodyPr/>
          <a:lstStyle/>
          <a:p>
            <a:r>
              <a:rPr lang="en-US" b="1" dirty="0" smtClean="0">
                <a:solidFill>
                  <a:schemeClr val="accent1">
                    <a:lumMod val="75000"/>
                  </a:schemeClr>
                </a:solidFill>
              </a:rPr>
              <a:t>Local (Cascadia) Tsunami</a:t>
            </a: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1767774301"/>
              </p:ext>
            </p:extLst>
          </p:nvPr>
        </p:nvGraphicFramePr>
        <p:xfrm>
          <a:off x="539552" y="1340768"/>
          <a:ext cx="8001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073694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0" y="10277"/>
            <a:ext cx="9144000" cy="1143000"/>
          </a:xfrm>
        </p:spPr>
        <p:txBody>
          <a:bodyPr/>
          <a:lstStyle/>
          <a:p>
            <a:r>
              <a:rPr lang="en-US" sz="6000" b="1" dirty="0" smtClean="0">
                <a:solidFill>
                  <a:schemeClr val="accent1">
                    <a:lumMod val="75000"/>
                  </a:schemeClr>
                </a:solidFill>
              </a:rPr>
              <a:t>Escape the Tsunami</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933400026"/>
              </p:ext>
            </p:extLst>
          </p:nvPr>
        </p:nvGraphicFramePr>
        <p:xfrm>
          <a:off x="0" y="476672"/>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18161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800" b="1" dirty="0" smtClean="0">
                <a:solidFill>
                  <a:schemeClr val="accent1">
                    <a:lumMod val="75000"/>
                  </a:schemeClr>
                </a:solidFill>
                <a:ea typeface="+mj-ea"/>
                <a:cs typeface="+mj-cs"/>
              </a:rPr>
              <a:t>Know the Zones</a:t>
            </a:r>
            <a:br>
              <a:rPr lang="en-US" sz="4800" b="1" dirty="0" smtClean="0">
                <a:solidFill>
                  <a:schemeClr val="accent1">
                    <a:lumMod val="75000"/>
                  </a:schemeClr>
                </a:solidFill>
                <a:ea typeface="+mj-ea"/>
                <a:cs typeface="+mj-cs"/>
              </a:rPr>
            </a:br>
            <a:r>
              <a:rPr lang="en-US" sz="4800" b="1" dirty="0" smtClean="0">
                <a:solidFill>
                  <a:schemeClr val="accent1">
                    <a:lumMod val="75000"/>
                  </a:schemeClr>
                </a:solidFill>
                <a:ea typeface="+mj-ea"/>
                <a:cs typeface="+mj-cs"/>
              </a:rPr>
              <a:t>Tsunami Evacuation Maps</a:t>
            </a:r>
            <a:endParaRPr lang="en-US" sz="4800" b="1" dirty="0">
              <a:solidFill>
                <a:schemeClr val="accent1">
                  <a:lumMod val="75000"/>
                </a:schemeClr>
              </a:solidFill>
              <a:ea typeface="+mj-ea"/>
              <a:cs typeface="+mj-cs"/>
            </a:endParaRPr>
          </a:p>
        </p:txBody>
      </p:sp>
      <p:pic>
        <p:nvPicPr>
          <p:cNvPr id="6147" name="Picture 3" descr="C:\Documents and Settings\gravess\My Documents\Tsunami Stuff\Tsunami Brochures Lincoln County 2012.2013\LincolnCity-SouthEvacBrochure-4-22-13_onscreen_Page_1.jpg"/>
          <p:cNvPicPr>
            <a:picLocks noGrp="1" noChangeAspect="1" noChangeArrowheads="1"/>
          </p:cNvPicPr>
          <p:nvPr>
            <p:ph sz="half" idx="2"/>
          </p:nvPr>
        </p:nvPicPr>
        <p:blipFill>
          <a:blip r:embed="rId3"/>
          <a:srcRect/>
          <a:stretch>
            <a:fillRect/>
          </a:stretch>
        </p:blipFill>
        <p:spPr>
          <a:xfrm>
            <a:off x="683568" y="1772816"/>
            <a:ext cx="7848872" cy="13243107"/>
          </a:xfrm>
        </p:spPr>
      </p:pic>
    </p:spTree>
    <p:extLst>
      <p:ext uri="{BB962C8B-B14F-4D97-AF65-F5344CB8AC3E}">
        <p14:creationId xmlns:p14="http://schemas.microsoft.com/office/powerpoint/2010/main" val="2935865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gravess\My Documents\Tsunami Stuff\Tsunami Brochures Lincoln County 2012.2013\Tsunami Brochures - Lincoln County 2013\GlenedenBeachEvacBrochure-4-22-13_onscreen_Page_1.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2411760" y="1484784"/>
            <a:ext cx="4419600" cy="4648200"/>
          </a:xfrm>
          <a:ln w="38100" cap="sq">
            <a:solidFill>
              <a:srgbClr val="3366FF"/>
            </a:solidFill>
          </a:ln>
          <a:effectLst>
            <a:outerShdw blurRad="50800" dist="38100" dir="2700000" algn="tl" rotWithShape="0">
              <a:srgbClr val="000000">
                <a:alpha val="43000"/>
              </a:srgbClr>
            </a:outerShdw>
          </a:effectLst>
        </p:spPr>
      </p:pic>
      <p:sp>
        <p:nvSpPr>
          <p:cNvPr id="143363" name="Title 8"/>
          <p:cNvSpPr>
            <a:spLocks noGrp="1"/>
          </p:cNvSpPr>
          <p:nvPr>
            <p:ph type="title"/>
          </p:nvPr>
        </p:nvSpPr>
        <p:spPr>
          <a:xfrm>
            <a:off x="467544" y="188640"/>
            <a:ext cx="8229600" cy="1143000"/>
          </a:xfrm>
        </p:spPr>
        <p:txBody>
          <a:bodyPr/>
          <a:lstStyle/>
          <a:p>
            <a:r>
              <a:rPr lang="en-US" sz="4800" b="1" smtClean="0">
                <a:solidFill>
                  <a:schemeClr val="accent1">
                    <a:lumMod val="75000"/>
                  </a:schemeClr>
                </a:solidFill>
              </a:rPr>
              <a:t>Mobility Challenges?</a:t>
            </a:r>
          </a:p>
        </p:txBody>
      </p:sp>
    </p:spTree>
    <p:extLst>
      <p:ext uri="{BB962C8B-B14F-4D97-AF65-F5344CB8AC3E}">
        <p14:creationId xmlns:p14="http://schemas.microsoft.com/office/powerpoint/2010/main" val="24936712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prstTxWarp prst="textChevronInverted">
              <a:avLst/>
            </a:prstTxWarp>
            <a:normAutofit/>
          </a:bodyPr>
          <a:lstStyle/>
          <a:p>
            <a:pPr fontAlgn="auto">
              <a:spcAft>
                <a:spcPts val="0"/>
              </a:spcAft>
              <a:defRPr/>
            </a:pPr>
            <a:r>
              <a:rPr lang="en-US" sz="4800" b="1" dirty="0" smtClean="0">
                <a:solidFill>
                  <a:schemeClr val="accent1">
                    <a:lumMod val="75000"/>
                  </a:schemeClr>
                </a:solidFill>
                <a:ea typeface="+mj-ea"/>
                <a:cs typeface="+mj-cs"/>
              </a:rPr>
              <a:t>Don’t Give Up!</a:t>
            </a:r>
            <a:endParaRPr lang="en-US" sz="4800" b="1" dirty="0">
              <a:solidFill>
                <a:schemeClr val="accent1">
                  <a:lumMod val="75000"/>
                </a:schemeClr>
              </a:solidFill>
              <a:ea typeface="+mj-ea"/>
              <a:cs typeface="+mj-cs"/>
            </a:endParaRPr>
          </a:p>
        </p:txBody>
      </p:sp>
      <p:pic>
        <p:nvPicPr>
          <p:cNvPr id="146435" name="Picture 6"/>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1907704" y="1412776"/>
            <a:ext cx="4797425" cy="4802188"/>
          </a:xfrm>
          <a:ln>
            <a:solidFill>
              <a:srgbClr val="3366FF"/>
            </a:solidFill>
          </a:ln>
        </p:spPr>
      </p:pic>
      <p:pic>
        <p:nvPicPr>
          <p:cNvPr id="146436" name="Picture 7" descr="C:\Documents and Settings\gravess\My Documents\My Pictures\Legend.jpg"/>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7010400" y="2895600"/>
            <a:ext cx="1163638" cy="2286000"/>
          </a:xfrm>
        </p:spPr>
      </p:pic>
    </p:spTree>
    <p:extLst>
      <p:ext uri="{BB962C8B-B14F-4D97-AF65-F5344CB8AC3E}">
        <p14:creationId xmlns:p14="http://schemas.microsoft.com/office/powerpoint/2010/main" val="272855212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0" y="0"/>
            <a:ext cx="9144000" cy="1325562"/>
          </a:xfrm>
        </p:spPr>
        <p:txBody>
          <a:bodyPr/>
          <a:lstStyle/>
          <a:p>
            <a:r>
              <a:rPr lang="en-US" sz="4800" b="1" dirty="0" smtClean="0">
                <a:solidFill>
                  <a:schemeClr val="accent1">
                    <a:lumMod val="75000"/>
                  </a:schemeClr>
                </a:solidFill>
              </a:rPr>
              <a:t>Identify High Ground</a:t>
            </a:r>
          </a:p>
        </p:txBody>
      </p:sp>
      <p:sp>
        <p:nvSpPr>
          <p:cNvPr id="148483" name="Content Placeholder 2"/>
          <p:cNvSpPr>
            <a:spLocks noGrp="1"/>
          </p:cNvSpPr>
          <p:nvPr>
            <p:ph sz="half" idx="1"/>
          </p:nvPr>
        </p:nvSpPr>
        <p:spPr>
          <a:xfrm>
            <a:off x="2514600" y="2133600"/>
            <a:ext cx="4876800" cy="3763963"/>
          </a:xfrm>
        </p:spPr>
        <p:txBody>
          <a:bodyPr/>
          <a:lstStyle/>
          <a:p>
            <a:r>
              <a:rPr lang="en-US" smtClean="0"/>
              <a:t>Signs</a:t>
            </a:r>
          </a:p>
          <a:p>
            <a:r>
              <a:rPr lang="en-US" smtClean="0"/>
              <a:t>Evacuation Routes</a:t>
            </a:r>
          </a:p>
          <a:p>
            <a:r>
              <a:rPr lang="en-US" smtClean="0"/>
              <a:t>Safe Areas</a:t>
            </a:r>
          </a:p>
          <a:p>
            <a:pPr lvl="1"/>
            <a:r>
              <a:rPr lang="en-US" smtClean="0"/>
              <a:t>Temporary Assembly Areas</a:t>
            </a:r>
          </a:p>
          <a:p>
            <a:pPr lvl="1"/>
            <a:r>
              <a:rPr lang="en-US" smtClean="0"/>
              <a:t>Vertical Evacuation Options</a:t>
            </a:r>
          </a:p>
        </p:txBody>
      </p:sp>
      <p:pic>
        <p:nvPicPr>
          <p:cNvPr id="148484" name="Picture 2" descr="C:\Documents and Settings\gravess\My Documents\My Pictures\Tsunami Evacuation%20Route[3].jpg"/>
          <p:cNvPicPr>
            <a:picLocks noGrp="1" noChangeAspect="1" noChangeArrowheads="1"/>
          </p:cNvPicPr>
          <p:nvPr>
            <p:ph sz="half" idx="2"/>
          </p:nvPr>
        </p:nvPicPr>
        <p:blipFill>
          <a:blip r:embed="rId3"/>
          <a:srcRect/>
          <a:stretch>
            <a:fillRect/>
          </a:stretch>
        </p:blipFill>
        <p:spPr>
          <a:xfrm>
            <a:off x="827584" y="1354832"/>
            <a:ext cx="1600200" cy="2184400"/>
          </a:xfrm>
        </p:spPr>
      </p:pic>
      <p:pic>
        <p:nvPicPr>
          <p:cNvPr id="148485" name="Picture 4" descr="C:\Documents and Settings\gravess\My Documents\My Pictures\Tsunami Assembly%20Area%20new[2].jpg"/>
          <p:cNvPicPr>
            <a:picLocks noChangeAspect="1" noChangeArrowheads="1"/>
          </p:cNvPicPr>
          <p:nvPr/>
        </p:nvPicPr>
        <p:blipFill>
          <a:blip r:embed="rId4"/>
          <a:srcRect/>
          <a:stretch>
            <a:fillRect/>
          </a:stretch>
        </p:blipFill>
        <p:spPr bwMode="auto">
          <a:xfrm>
            <a:off x="827584" y="3717032"/>
            <a:ext cx="1511300" cy="2205038"/>
          </a:xfrm>
          <a:prstGeom prst="rect">
            <a:avLst/>
          </a:prstGeom>
          <a:noFill/>
          <a:ln w="9525">
            <a:noFill/>
            <a:miter lim="800000"/>
            <a:headEnd/>
            <a:tailEnd/>
          </a:ln>
        </p:spPr>
      </p:pic>
      <p:sp>
        <p:nvSpPr>
          <p:cNvPr id="9" name="Rounded Rectangle 8"/>
          <p:cNvSpPr/>
          <p:nvPr/>
        </p:nvSpPr>
        <p:spPr>
          <a:xfrm>
            <a:off x="7164288" y="1484784"/>
            <a:ext cx="1516063" cy="1828800"/>
          </a:xfrm>
          <a:prstGeom prst="roundRect">
            <a:avLst>
              <a:gd name="adj" fmla="val 10000"/>
            </a:avLst>
          </a:prstGeom>
          <a:blipFill rotWithShape="0">
            <a:blip r:embed="rId5" cstate="email">
              <a:extLst>
                <a:ext uri="{28A0092B-C50C-407E-A947-70E740481C1C}">
                  <a14:useLocalDpi xmlns:a14="http://schemas.microsoft.com/office/drawing/2010/main"/>
                </a:ext>
              </a:extLst>
            </a:blip>
            <a:stretch>
              <a:fillRect/>
            </a:stretch>
          </a:blipFill>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5390297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1066800" y="1828800"/>
            <a:ext cx="7038975" cy="4697413"/>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381000" y="304800"/>
            <a:ext cx="8229600" cy="1143000"/>
          </a:xfrm>
          <a:prstGeom prst="rect">
            <a:avLst/>
          </a:prstGeom>
          <a:noFill/>
        </p:spPr>
        <p:txBody>
          <a:bodyPr anchor="ctr">
            <a:normAutofit/>
          </a:bodyPr>
          <a:lstStyle/>
          <a:p>
            <a:pPr algn="ctr" fontAlgn="auto">
              <a:spcAft>
                <a:spcPts val="0"/>
              </a:spcAft>
              <a:defRPr/>
            </a:pPr>
            <a:r>
              <a:rPr lang="en-US" sz="4800" b="1" dirty="0">
                <a:solidFill>
                  <a:schemeClr val="accent1">
                    <a:lumMod val="75000"/>
                  </a:schemeClr>
                </a:solidFill>
                <a:latin typeface="+mj-lt"/>
                <a:ea typeface="+mj-ea"/>
                <a:cs typeface="+mj-cs"/>
              </a:rPr>
              <a:t>What are the Implications?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454245" y="0"/>
            <a:ext cx="8229600" cy="1325562"/>
          </a:xfrm>
        </p:spPr>
        <p:txBody>
          <a:bodyPr/>
          <a:lstStyle/>
          <a:p>
            <a:r>
              <a:rPr lang="en-US" sz="4800" b="1" dirty="0" smtClean="0">
                <a:solidFill>
                  <a:schemeClr val="accent1">
                    <a:lumMod val="75000"/>
                  </a:schemeClr>
                </a:solidFill>
              </a:rPr>
              <a:t>Practice</a:t>
            </a:r>
          </a:p>
        </p:txBody>
      </p:sp>
      <p:pic>
        <p:nvPicPr>
          <p:cNvPr id="4100" name="Picture 4" descr="C:\Documents and Settings\gravess\Local Settings\Temporary Internet Files\Content.IE5\IU9FQL5X\MP90042229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980728"/>
            <a:ext cx="8071291"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6" name="Content Placeholder 4"/>
          <p:cNvGraphicFramePr>
            <a:graphicFrameLocks noGrp="1"/>
          </p:cNvGraphicFramePr>
          <p:nvPr>
            <p:ph idx="1"/>
            <p:extLst>
              <p:ext uri="{D42A27DB-BD31-4B8C-83A1-F6EECF244321}">
                <p14:modId xmlns:p14="http://schemas.microsoft.com/office/powerpoint/2010/main" val="1899872295"/>
              </p:ext>
            </p:extLst>
          </p:nvPr>
        </p:nvGraphicFramePr>
        <p:xfrm>
          <a:off x="475834" y="4260574"/>
          <a:ext cx="82296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20422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457200" y="274638"/>
            <a:ext cx="8229600" cy="1325562"/>
          </a:xfrm>
        </p:spPr>
        <p:txBody>
          <a:bodyPr/>
          <a:lstStyle/>
          <a:p>
            <a:r>
              <a:rPr lang="en-US" sz="4800" b="1" dirty="0" smtClean="0">
                <a:solidFill>
                  <a:schemeClr val="accent1">
                    <a:lumMod val="75000"/>
                  </a:schemeClr>
                </a:solidFill>
              </a:rPr>
              <a:t>To Carry or Not To Carry Supplies</a:t>
            </a:r>
          </a:p>
        </p:txBody>
      </p:sp>
      <p:pic>
        <p:nvPicPr>
          <p:cNvPr id="8" name="Picture 2" descr="C:\Documents and Settings\gravess\My Documents\My Pictures\Anne Schatz Demo Emergency Kit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1905000"/>
            <a:ext cx="2129421" cy="3099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1" name="Content Placeholder 10"/>
          <p:cNvGraphicFramePr>
            <a:graphicFrameLocks noGrp="1"/>
          </p:cNvGraphicFramePr>
          <p:nvPr>
            <p:ph sz="half" idx="1"/>
          </p:nvPr>
        </p:nvGraphicFramePr>
        <p:xfrm>
          <a:off x="838200" y="4800600"/>
          <a:ext cx="7391400" cy="1828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ounded Rectangle 14"/>
          <p:cNvSpPr/>
          <p:nvPr/>
        </p:nvSpPr>
        <p:spPr>
          <a:xfrm>
            <a:off x="6324600" y="2667000"/>
            <a:ext cx="1643063" cy="1828800"/>
          </a:xfrm>
          <a:prstGeom prst="roundRect">
            <a:avLst>
              <a:gd name="adj" fmla="val 10000"/>
            </a:avLst>
          </a:prstGeom>
          <a:blipFill rotWithShape="0">
            <a:blip r:embed="rId9" cstate="email">
              <a:extLst>
                <a:ext uri="{28A0092B-C50C-407E-A947-70E740481C1C}">
                  <a14:useLocalDpi xmlns:a14="http://schemas.microsoft.com/office/drawing/2010/main"/>
                </a:ext>
              </a:extLst>
            </a:blip>
            <a:stretch>
              <a:fillRect/>
            </a:stretch>
          </a:blip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15"/>
          <p:cNvSpPr/>
          <p:nvPr/>
        </p:nvSpPr>
        <p:spPr>
          <a:xfrm>
            <a:off x="990600" y="2590800"/>
            <a:ext cx="1733550" cy="1981200"/>
          </a:xfrm>
          <a:prstGeom prst="roundRect">
            <a:avLst>
              <a:gd name="adj" fmla="val 10000"/>
            </a:avLst>
          </a:prstGeom>
          <a:blipFill rotWithShape="0">
            <a:blip r:embed="rId10" cstate="email">
              <a:extLst>
                <a:ext uri="{28A0092B-C50C-407E-A947-70E740481C1C}">
                  <a14:useLocalDpi xmlns:a14="http://schemas.microsoft.com/office/drawing/2010/main"/>
                </a:ext>
              </a:extLst>
            </a:blip>
            <a:stretch>
              <a:fillRect/>
            </a:stretch>
          </a:blipFill>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127102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The Discipline to STAY PUT!</a:t>
            </a:r>
          </a:p>
        </p:txBody>
      </p:sp>
      <p:sp>
        <p:nvSpPr>
          <p:cNvPr id="3" name="Content Placeholder 2"/>
          <p:cNvSpPr>
            <a:spLocks noGrp="1"/>
          </p:cNvSpPr>
          <p:nvPr>
            <p:ph idx="1"/>
          </p:nvPr>
        </p:nvSpPr>
        <p:spPr>
          <a:xfrm>
            <a:off x="457200" y="2667000"/>
            <a:ext cx="8229600" cy="2819400"/>
          </a:xfrm>
        </p:spPr>
        <p:txBody>
          <a:bodyPr rtlCol="0">
            <a:normAutofit fontScale="92500" lnSpcReduction="10000"/>
          </a:bodyPr>
          <a:lstStyle/>
          <a:p>
            <a:pPr algn="ctr" fontAlgn="auto">
              <a:spcBef>
                <a:spcPts val="0"/>
              </a:spcBef>
              <a:spcAft>
                <a:spcPts val="0"/>
              </a:spcAft>
              <a:buFont typeface="Arial" pitchFamily="34" charset="0"/>
              <a:buNone/>
              <a:defRPr/>
            </a:pPr>
            <a:r>
              <a:rPr lang="en-US" sz="6000" b="1" cap="all" dirty="0" smtClean="0">
                <a:ea typeface="+mn-ea"/>
                <a:cs typeface="+mn-cs"/>
              </a:rPr>
              <a:t>When Do You Return </a:t>
            </a:r>
          </a:p>
          <a:p>
            <a:pPr algn="ctr" fontAlgn="auto">
              <a:spcBef>
                <a:spcPts val="0"/>
              </a:spcBef>
              <a:spcAft>
                <a:spcPts val="0"/>
              </a:spcAft>
              <a:buFont typeface="Arial" pitchFamily="34" charset="0"/>
              <a:buNone/>
              <a:defRPr/>
            </a:pPr>
            <a:r>
              <a:rPr lang="en-US" sz="4000" b="1" dirty="0" smtClean="0">
                <a:ea typeface="+mn-ea"/>
                <a:cs typeface="+mn-cs"/>
              </a:rPr>
              <a:t>to the </a:t>
            </a:r>
          </a:p>
          <a:p>
            <a:pPr algn="ctr" fontAlgn="auto">
              <a:spcBef>
                <a:spcPts val="0"/>
              </a:spcBef>
              <a:spcAft>
                <a:spcPts val="0"/>
              </a:spcAft>
              <a:buFont typeface="Arial" pitchFamily="34" charset="0"/>
              <a:buNone/>
              <a:defRPr/>
            </a:pPr>
            <a:r>
              <a:rPr lang="en-US" sz="4000" b="1" dirty="0" smtClean="0">
                <a:ea typeface="+mn-ea"/>
                <a:cs typeface="+mn-cs"/>
              </a:rPr>
              <a:t>Tsunami Hazard Zone?</a:t>
            </a:r>
            <a:endParaRPr lang="en-US" sz="4000" b="1" dirty="0">
              <a:ea typeface="+mn-ea"/>
              <a:cs typeface="+mn-cs"/>
            </a:endParaRPr>
          </a:p>
        </p:txBody>
      </p:sp>
    </p:spTree>
    <p:extLst>
      <p:ext uri="{BB962C8B-B14F-4D97-AF65-F5344CB8AC3E}">
        <p14:creationId xmlns:p14="http://schemas.microsoft.com/office/powerpoint/2010/main" val="372625102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6638"/>
            <a:ext cx="8229600" cy="1143000"/>
          </a:xfrm>
        </p:spPr>
        <p:txBody>
          <a:bodyPr/>
          <a:lstStyle/>
          <a:p>
            <a:r>
              <a:rPr lang="en-US" sz="7200" b="1" dirty="0" smtClean="0">
                <a:solidFill>
                  <a:schemeClr val="accent1">
                    <a:lumMod val="75000"/>
                  </a:schemeClr>
                </a:solidFill>
              </a:rPr>
              <a:t>Distant Tsunami</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098721753"/>
              </p:ext>
            </p:extLst>
          </p:nvPr>
        </p:nvGraphicFramePr>
        <p:xfrm>
          <a:off x="539552" y="1052736"/>
          <a:ext cx="828092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807971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dirty="0" smtClean="0">
                <a:solidFill>
                  <a:schemeClr val="accent1">
                    <a:lumMod val="75000"/>
                  </a:schemeClr>
                </a:solidFill>
              </a:rPr>
              <a:t>Know the “Distant” Zone</a:t>
            </a:r>
          </a:p>
        </p:txBody>
      </p:sp>
      <p:sp>
        <p:nvSpPr>
          <p:cNvPr id="20483" name="Content Placeholder 2"/>
          <p:cNvSpPr>
            <a:spLocks noGrp="1"/>
          </p:cNvSpPr>
          <p:nvPr>
            <p:ph sz="half" idx="1"/>
          </p:nvPr>
        </p:nvSpPr>
        <p:spPr>
          <a:xfrm>
            <a:off x="457200" y="2057400"/>
            <a:ext cx="4038600" cy="4068763"/>
          </a:xfrm>
        </p:spPr>
        <p:txBody>
          <a:bodyPr/>
          <a:lstStyle/>
          <a:p>
            <a:r>
              <a:rPr lang="en-US" smtClean="0"/>
              <a:t>Beaches</a:t>
            </a:r>
          </a:p>
          <a:p>
            <a:r>
              <a:rPr lang="en-US" smtClean="0"/>
              <a:t>Harbors</a:t>
            </a:r>
          </a:p>
          <a:p>
            <a:r>
              <a:rPr lang="en-US" smtClean="0"/>
              <a:t>Rivers, Inlets</a:t>
            </a:r>
          </a:p>
          <a:p>
            <a:r>
              <a:rPr lang="en-US" smtClean="0"/>
              <a:t>Other low-lying areas</a:t>
            </a:r>
          </a:p>
          <a:p>
            <a:endParaRPr lang="en-US" smtClean="0"/>
          </a:p>
        </p:txBody>
      </p:sp>
      <p:pic>
        <p:nvPicPr>
          <p:cNvPr id="20484" name="Content Placeholder 4" descr="Tsunami Brochure newport_north_18x28_v6.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32040" y="1556792"/>
            <a:ext cx="3155950" cy="4816475"/>
          </a:xfrm>
        </p:spPr>
      </p:pic>
    </p:spTree>
    <p:extLst>
      <p:ext uri="{BB962C8B-B14F-4D97-AF65-F5344CB8AC3E}">
        <p14:creationId xmlns:p14="http://schemas.microsoft.com/office/powerpoint/2010/main" val="39391811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43000" y="304800"/>
            <a:ext cx="6858000" cy="1143000"/>
          </a:xfrm>
        </p:spPr>
        <p:txBody>
          <a:bodyPr/>
          <a:lstStyle/>
          <a:p>
            <a:r>
              <a:rPr lang="en-US" b="1" dirty="0" smtClean="0">
                <a:solidFill>
                  <a:schemeClr val="accent1">
                    <a:lumMod val="75000"/>
                  </a:schemeClr>
                </a:solidFill>
              </a:rPr>
              <a:t>Tsunami Alert Messages</a:t>
            </a:r>
            <a:br>
              <a:rPr lang="en-US" b="1" dirty="0" smtClean="0">
                <a:solidFill>
                  <a:schemeClr val="accent1">
                    <a:lumMod val="75000"/>
                  </a:schemeClr>
                </a:solidFill>
              </a:rPr>
            </a:br>
            <a:r>
              <a:rPr lang="en-US" sz="2000" b="1" dirty="0" smtClean="0">
                <a:solidFill>
                  <a:schemeClr val="accent1">
                    <a:lumMod val="75000"/>
                  </a:schemeClr>
                </a:solidFill>
              </a:rPr>
              <a:t>West Coast &amp; Alaska Tsunami Warning Center</a:t>
            </a:r>
            <a:endParaRPr lang="en-US" b="1" dirty="0" smtClean="0">
              <a:solidFill>
                <a:schemeClr val="accent1">
                  <a:lumMod val="75000"/>
                </a:schemeClr>
              </a:solidFill>
            </a:endParaRPr>
          </a:p>
        </p:txBody>
      </p:sp>
      <p:graphicFrame>
        <p:nvGraphicFramePr>
          <p:cNvPr id="8" name="Content Placeholder 7"/>
          <p:cNvGraphicFramePr>
            <a:graphicFrameLocks noGrp="1"/>
          </p:cNvGraphicFramePr>
          <p:nvPr>
            <p:ph idx="1"/>
          </p:nvPr>
        </p:nvGraphicFramePr>
        <p:xfrm>
          <a:off x="457200" y="1981200"/>
          <a:ext cx="8229600" cy="3749039"/>
        </p:xfrm>
        <a:graphic>
          <a:graphicData uri="http://schemas.openxmlformats.org/drawingml/2006/table">
            <a:tbl>
              <a:tblPr firstRow="1" bandRow="1">
                <a:tableStyleId>{5C22544A-7EE6-4342-B048-85BDC9FD1C3A}</a:tableStyleId>
              </a:tblPr>
              <a:tblGrid>
                <a:gridCol w="1981200"/>
                <a:gridCol w="3200400"/>
                <a:gridCol w="3048000"/>
              </a:tblGrid>
              <a:tr h="487680">
                <a:tc>
                  <a:txBody>
                    <a:bodyPr/>
                    <a:lstStyle/>
                    <a:p>
                      <a:pPr algn="ctr"/>
                      <a:r>
                        <a:rPr lang="en-US" sz="2800" dirty="0" smtClean="0"/>
                        <a:t>Alert Level</a:t>
                      </a:r>
                      <a:endParaRPr lang="en-US" sz="2800" dirty="0"/>
                    </a:p>
                  </a:txBody>
                  <a:tcPr/>
                </a:tc>
                <a:tc>
                  <a:txBody>
                    <a:bodyPr/>
                    <a:lstStyle/>
                    <a:p>
                      <a:pPr algn="ctr"/>
                      <a:r>
                        <a:rPr lang="en-US" sz="2800" dirty="0" smtClean="0"/>
                        <a:t>Threat</a:t>
                      </a:r>
                      <a:endParaRPr lang="en-US" sz="2800" dirty="0"/>
                    </a:p>
                  </a:txBody>
                  <a:tcPr/>
                </a:tc>
                <a:tc>
                  <a:txBody>
                    <a:bodyPr/>
                    <a:lstStyle/>
                    <a:p>
                      <a:pPr algn="ctr"/>
                      <a:r>
                        <a:rPr lang="en-US" sz="2800" dirty="0" smtClean="0"/>
                        <a:t>Action</a:t>
                      </a:r>
                      <a:endParaRPr lang="en-US" sz="2800" dirty="0"/>
                    </a:p>
                  </a:txBody>
                  <a:tcPr/>
                </a:tc>
              </a:tr>
              <a:tr h="487680">
                <a:tc>
                  <a:txBody>
                    <a:bodyPr/>
                    <a:lstStyle/>
                    <a:p>
                      <a:r>
                        <a:rPr lang="en-US" sz="2000" b="1" dirty="0" smtClean="0"/>
                        <a:t>Information Statement</a:t>
                      </a:r>
                      <a:endParaRPr lang="en-US" sz="2000" b="1" dirty="0"/>
                    </a:p>
                  </a:txBody>
                  <a:tcPr/>
                </a:tc>
                <a:tc>
                  <a:txBody>
                    <a:bodyPr/>
                    <a:lstStyle/>
                    <a:p>
                      <a:r>
                        <a:rPr lang="en-US" sz="2000" dirty="0" smtClean="0"/>
                        <a:t>Minor</a:t>
                      </a:r>
                      <a:r>
                        <a:rPr lang="en-US" sz="2000" baseline="0" dirty="0" smtClean="0"/>
                        <a:t> waves at most</a:t>
                      </a:r>
                      <a:endParaRPr lang="en-US" sz="2000" dirty="0"/>
                    </a:p>
                  </a:txBody>
                  <a:tcPr/>
                </a:tc>
                <a:tc>
                  <a:txBody>
                    <a:bodyPr/>
                    <a:lstStyle/>
                    <a:p>
                      <a:r>
                        <a:rPr lang="en-US" sz="2000" dirty="0" smtClean="0"/>
                        <a:t>No action suggested</a:t>
                      </a:r>
                      <a:endParaRPr lang="en-US" sz="2000" dirty="0"/>
                    </a:p>
                  </a:txBody>
                  <a:tcPr/>
                </a:tc>
              </a:tr>
              <a:tr h="609600">
                <a:tc>
                  <a:txBody>
                    <a:bodyPr/>
                    <a:lstStyle/>
                    <a:p>
                      <a:r>
                        <a:rPr lang="en-US" sz="2000" b="1" dirty="0" smtClean="0"/>
                        <a:t>Watch</a:t>
                      </a:r>
                      <a:endParaRPr lang="en-US" sz="2000" b="1" dirty="0"/>
                    </a:p>
                  </a:txBody>
                  <a:tcPr/>
                </a:tc>
                <a:tc>
                  <a:txBody>
                    <a:bodyPr/>
                    <a:lstStyle/>
                    <a:p>
                      <a:r>
                        <a:rPr lang="en-US" sz="2000" dirty="0" smtClean="0"/>
                        <a:t>Danger level not yet known</a:t>
                      </a:r>
                      <a:endParaRPr lang="en-US" sz="2000" dirty="0"/>
                    </a:p>
                  </a:txBody>
                  <a:tcPr/>
                </a:tc>
                <a:tc>
                  <a:txBody>
                    <a:bodyPr/>
                    <a:lstStyle/>
                    <a:p>
                      <a:r>
                        <a:rPr lang="en-US" sz="2000" dirty="0" smtClean="0"/>
                        <a:t>Stay alert for more info</a:t>
                      </a:r>
                      <a:endParaRPr lang="en-US" sz="2000" dirty="0"/>
                    </a:p>
                  </a:txBody>
                  <a:tcPr/>
                </a:tc>
              </a:tr>
              <a:tr h="685800">
                <a:tc>
                  <a:txBody>
                    <a:bodyPr/>
                    <a:lstStyle/>
                    <a:p>
                      <a:r>
                        <a:rPr lang="en-US" sz="2000" b="1" dirty="0" smtClean="0"/>
                        <a:t>Advisory</a:t>
                      </a:r>
                      <a:endParaRPr lang="en-US" sz="2000" b="1" dirty="0"/>
                    </a:p>
                  </a:txBody>
                  <a:tcPr/>
                </a:tc>
                <a:tc>
                  <a:txBody>
                    <a:bodyPr/>
                    <a:lstStyle/>
                    <a:p>
                      <a:r>
                        <a:rPr lang="en-US" sz="2000" dirty="0" smtClean="0"/>
                        <a:t>Strong currents likely</a:t>
                      </a:r>
                      <a:endParaRPr lang="en-US" sz="2000" dirty="0"/>
                    </a:p>
                  </a:txBody>
                  <a:tcPr/>
                </a:tc>
                <a:tc>
                  <a:txBody>
                    <a:bodyPr/>
                    <a:lstStyle/>
                    <a:p>
                      <a:r>
                        <a:rPr lang="en-US" sz="2000" dirty="0" smtClean="0"/>
                        <a:t>Stay away</a:t>
                      </a:r>
                      <a:r>
                        <a:rPr lang="en-US" sz="2000" baseline="0" dirty="0" smtClean="0"/>
                        <a:t> from the shore</a:t>
                      </a:r>
                      <a:endParaRPr lang="en-US" sz="2000" dirty="0"/>
                    </a:p>
                  </a:txBody>
                  <a:tcPr/>
                </a:tc>
              </a:tr>
              <a:tr h="685800">
                <a:tc>
                  <a:txBody>
                    <a:bodyPr/>
                    <a:lstStyle/>
                    <a:p>
                      <a:r>
                        <a:rPr lang="en-US" sz="2000" b="1" dirty="0" smtClean="0"/>
                        <a:t>Warning</a:t>
                      </a:r>
                      <a:endParaRPr lang="en-US" sz="2000" b="1" dirty="0"/>
                    </a:p>
                  </a:txBody>
                  <a:tcPr/>
                </a:tc>
                <a:tc>
                  <a:txBody>
                    <a:bodyPr/>
                    <a:lstStyle/>
                    <a:p>
                      <a:r>
                        <a:rPr lang="en-US" sz="2000" dirty="0" smtClean="0"/>
                        <a:t>Inundating waves possible</a:t>
                      </a:r>
                      <a:endParaRPr lang="en-US" sz="2000" dirty="0"/>
                    </a:p>
                  </a:txBody>
                  <a:tcPr/>
                </a:tc>
                <a:tc>
                  <a:txBody>
                    <a:bodyPr/>
                    <a:lstStyle/>
                    <a:p>
                      <a:r>
                        <a:rPr lang="en-US" sz="2000" dirty="0" smtClean="0"/>
                        <a:t>Full evacuation suggested</a:t>
                      </a:r>
                      <a:endParaRPr lang="en-US" sz="2000" dirty="0"/>
                    </a:p>
                  </a:txBody>
                  <a:tcPr/>
                </a:tc>
              </a:tr>
            </a:tbl>
          </a:graphicData>
        </a:graphic>
      </p:graphicFrame>
      <p:pic>
        <p:nvPicPr>
          <p:cNvPr id="22557" name="Picture 4" descr="nws-banner-govd_origina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5689600"/>
            <a:ext cx="1581150" cy="787400"/>
          </a:xfrm>
          <a:prstGeom prst="rect">
            <a:avLst/>
          </a:prstGeom>
          <a:noFill/>
          <a:ln w="9525">
            <a:noFill/>
            <a:miter lim="800000"/>
            <a:headEnd/>
            <a:tailEnd/>
          </a:ln>
        </p:spPr>
      </p:pic>
    </p:spTree>
    <p:extLst>
      <p:ext uri="{BB962C8B-B14F-4D97-AF65-F5344CB8AC3E}">
        <p14:creationId xmlns:p14="http://schemas.microsoft.com/office/powerpoint/2010/main" val="264850684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51042719"/>
              </p:ext>
            </p:extLst>
          </p:nvPr>
        </p:nvGraphicFramePr>
        <p:xfrm>
          <a:off x="1115616" y="1340768"/>
          <a:ext cx="7086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Title 1"/>
          <p:cNvSpPr>
            <a:spLocks noGrp="1"/>
          </p:cNvSpPr>
          <p:nvPr>
            <p:ph type="title"/>
          </p:nvPr>
        </p:nvSpPr>
        <p:spPr/>
        <p:txBody>
          <a:bodyPr/>
          <a:lstStyle/>
          <a:p>
            <a:r>
              <a:rPr lang="en-US" b="1" dirty="0" smtClean="0">
                <a:solidFill>
                  <a:schemeClr val="accent1">
                    <a:lumMod val="75000"/>
                  </a:schemeClr>
                </a:solidFill>
              </a:rPr>
              <a:t>Distant Tsunami Notification</a:t>
            </a:r>
          </a:p>
        </p:txBody>
      </p:sp>
      <p:pic>
        <p:nvPicPr>
          <p:cNvPr id="24580" name="Content Placeholder 4" descr="tsunami siren.jpg"/>
          <p:cNvPicPr>
            <a:picLocks noGrp="1" noChangeAspect="1"/>
          </p:cNvPicPr>
          <p:nvPr>
            <p:ph sz="half" idx="2"/>
          </p:nvPr>
        </p:nvPicPr>
        <p:blipFill>
          <a:blip r:embed="rId8" cstate="email">
            <a:extLst>
              <a:ext uri="{28A0092B-C50C-407E-A947-70E740481C1C}">
                <a14:useLocalDpi xmlns:a14="http://schemas.microsoft.com/office/drawing/2010/main"/>
              </a:ext>
            </a:extLst>
          </a:blip>
          <a:srcRect/>
          <a:stretch>
            <a:fillRect/>
          </a:stretch>
        </p:blipFill>
        <p:spPr>
          <a:xfrm>
            <a:off x="3851920" y="3212976"/>
            <a:ext cx="1722438" cy="1524000"/>
          </a:xfrm>
        </p:spPr>
      </p:pic>
    </p:spTree>
    <p:extLst>
      <p:ext uri="{BB962C8B-B14F-4D97-AF65-F5344CB8AC3E}">
        <p14:creationId xmlns:p14="http://schemas.microsoft.com/office/powerpoint/2010/main" val="311199073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chemeClr val="accent1">
                    <a:lumMod val="75000"/>
                  </a:schemeClr>
                </a:solidFill>
                <a:ea typeface="+mj-ea"/>
                <a:cs typeface="+mj-cs"/>
              </a:rPr>
              <a:t>Evacuation </a:t>
            </a:r>
            <a:br>
              <a:rPr lang="en-US" b="1" dirty="0" smtClean="0">
                <a:solidFill>
                  <a:schemeClr val="accent1">
                    <a:lumMod val="75000"/>
                  </a:schemeClr>
                </a:solidFill>
                <a:ea typeface="+mj-ea"/>
                <a:cs typeface="+mj-cs"/>
              </a:rPr>
            </a:br>
            <a:r>
              <a:rPr lang="en-US" b="1" dirty="0" smtClean="0">
                <a:solidFill>
                  <a:schemeClr val="accent1">
                    <a:lumMod val="75000"/>
                  </a:schemeClr>
                </a:solidFill>
                <a:ea typeface="+mj-ea"/>
                <a:cs typeface="+mj-cs"/>
              </a:rPr>
              <a:t>Before a Distant Tsunami</a:t>
            </a:r>
            <a:endParaRPr lang="en-US" b="1" dirty="0">
              <a:solidFill>
                <a:schemeClr val="accent1">
                  <a:lumMod val="75000"/>
                </a:schemeClr>
              </a:solidFill>
              <a:ea typeface="+mj-ea"/>
              <a:cs typeface="+mj-cs"/>
            </a:endParaRPr>
          </a:p>
        </p:txBody>
      </p:sp>
      <p:sp>
        <p:nvSpPr>
          <p:cNvPr id="26627" name="Content Placeholder 2"/>
          <p:cNvSpPr>
            <a:spLocks noGrp="1"/>
          </p:cNvSpPr>
          <p:nvPr>
            <p:ph sz="half" idx="1"/>
          </p:nvPr>
        </p:nvSpPr>
        <p:spPr>
          <a:xfrm>
            <a:off x="4114800" y="2286000"/>
            <a:ext cx="4572000" cy="3505200"/>
          </a:xfrm>
        </p:spPr>
        <p:txBody>
          <a:bodyPr/>
          <a:lstStyle/>
          <a:p>
            <a:pPr>
              <a:lnSpc>
                <a:spcPct val="150000"/>
              </a:lnSpc>
            </a:pPr>
            <a:r>
              <a:rPr lang="en-US" b="1" smtClean="0"/>
              <a:t>WHO</a:t>
            </a:r>
            <a:r>
              <a:rPr lang="en-US" smtClean="0"/>
              <a:t>: Only those in the distant tsunami zone</a:t>
            </a:r>
          </a:p>
          <a:p>
            <a:pPr>
              <a:lnSpc>
                <a:spcPct val="150000"/>
              </a:lnSpc>
            </a:pPr>
            <a:r>
              <a:rPr lang="en-US" b="1" smtClean="0"/>
              <a:t>HOW</a:t>
            </a:r>
            <a:r>
              <a:rPr lang="en-US" smtClean="0"/>
              <a:t>: Probably by car</a:t>
            </a:r>
          </a:p>
          <a:p>
            <a:pPr>
              <a:lnSpc>
                <a:spcPct val="150000"/>
              </a:lnSpc>
            </a:pPr>
            <a:r>
              <a:rPr lang="en-US" b="1" smtClean="0"/>
              <a:t>WHERE</a:t>
            </a:r>
            <a:r>
              <a:rPr lang="en-US" smtClean="0"/>
              <a:t>: ???</a:t>
            </a:r>
          </a:p>
          <a:p>
            <a:endParaRPr lang="en-US" smtClean="0"/>
          </a:p>
        </p:txBody>
      </p:sp>
      <p:pic>
        <p:nvPicPr>
          <p:cNvPr id="26628" name="Picture 2" descr="C:\Documents and Settings\gravess\My Documents\My Pictures\Tsunami Evacuation%20Route[3].jpg"/>
          <p:cNvPicPr>
            <a:picLocks noGrp="1" noChangeAspect="1" noChangeArrowheads="1"/>
          </p:cNvPicPr>
          <p:nvPr>
            <p:ph sz="half" idx="2"/>
          </p:nvPr>
        </p:nvPicPr>
        <p:blipFill>
          <a:blip r:embed="rId3"/>
          <a:srcRect/>
          <a:stretch>
            <a:fillRect/>
          </a:stretch>
        </p:blipFill>
        <p:spPr>
          <a:xfrm>
            <a:off x="609600" y="2209800"/>
            <a:ext cx="2735263" cy="3733800"/>
          </a:xfrm>
        </p:spPr>
      </p:pic>
    </p:spTree>
    <p:extLst>
      <p:ext uri="{BB962C8B-B14F-4D97-AF65-F5344CB8AC3E}">
        <p14:creationId xmlns:p14="http://schemas.microsoft.com/office/powerpoint/2010/main" val="79263661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chemeClr val="accent1">
                    <a:lumMod val="75000"/>
                  </a:schemeClr>
                </a:solidFill>
                <a:ea typeface="+mj-ea"/>
                <a:cs typeface="+mj-cs"/>
              </a:rPr>
              <a:t>Re-entry </a:t>
            </a:r>
            <a:br>
              <a:rPr lang="en-US" b="1" dirty="0" smtClean="0">
                <a:solidFill>
                  <a:schemeClr val="accent1">
                    <a:lumMod val="75000"/>
                  </a:schemeClr>
                </a:solidFill>
                <a:ea typeface="+mj-ea"/>
                <a:cs typeface="+mj-cs"/>
              </a:rPr>
            </a:br>
            <a:r>
              <a:rPr lang="en-US" b="1" dirty="0" smtClean="0">
                <a:solidFill>
                  <a:schemeClr val="accent1">
                    <a:lumMod val="75000"/>
                  </a:schemeClr>
                </a:solidFill>
                <a:ea typeface="+mj-ea"/>
                <a:cs typeface="+mj-cs"/>
              </a:rPr>
              <a:t>After a Distant Tsunami</a:t>
            </a:r>
            <a:endParaRPr lang="en-US" b="1" dirty="0">
              <a:solidFill>
                <a:schemeClr val="accent1">
                  <a:lumMod val="75000"/>
                </a:schemeClr>
              </a:solidFill>
              <a:ea typeface="+mj-ea"/>
              <a:cs typeface="+mj-cs"/>
            </a:endParaRPr>
          </a:p>
        </p:txBody>
      </p:sp>
      <p:sp>
        <p:nvSpPr>
          <p:cNvPr id="28675" name="Content Placeholder 2"/>
          <p:cNvSpPr>
            <a:spLocks noGrp="1"/>
          </p:cNvSpPr>
          <p:nvPr>
            <p:ph sz="half" idx="1"/>
          </p:nvPr>
        </p:nvSpPr>
        <p:spPr>
          <a:xfrm>
            <a:off x="457200" y="1874838"/>
            <a:ext cx="4038600" cy="4525962"/>
          </a:xfrm>
        </p:spPr>
        <p:txBody>
          <a:bodyPr/>
          <a:lstStyle/>
          <a:p>
            <a:r>
              <a:rPr lang="en-US" smtClean="0"/>
              <a:t>Cancellation Message</a:t>
            </a:r>
          </a:p>
          <a:p>
            <a:r>
              <a:rPr lang="en-US" smtClean="0"/>
              <a:t>Re-enter with Caution</a:t>
            </a:r>
          </a:p>
          <a:p>
            <a:r>
              <a:rPr lang="en-US" smtClean="0"/>
              <a:t>Damage</a:t>
            </a:r>
          </a:p>
          <a:p>
            <a:pPr lvl="1"/>
            <a:r>
              <a:rPr lang="en-US" smtClean="0"/>
              <a:t>Harbors</a:t>
            </a:r>
          </a:p>
          <a:p>
            <a:pPr lvl="1"/>
            <a:r>
              <a:rPr lang="en-US" smtClean="0"/>
              <a:t>Beaches</a:t>
            </a:r>
          </a:p>
          <a:p>
            <a:pPr lvl="1"/>
            <a:r>
              <a:rPr lang="en-US" smtClean="0"/>
              <a:t>Low-lying areas</a:t>
            </a:r>
          </a:p>
          <a:p>
            <a:pPr lvl="1"/>
            <a:r>
              <a:rPr lang="en-US" smtClean="0"/>
              <a:t>Roads, Bridges</a:t>
            </a:r>
          </a:p>
          <a:p>
            <a:r>
              <a:rPr lang="en-US" smtClean="0"/>
              <a:t>Clean up</a:t>
            </a:r>
          </a:p>
        </p:txBody>
      </p:sp>
      <p:pic>
        <p:nvPicPr>
          <p:cNvPr id="1031" name="Picture 7" descr="C:\Documents and Settings\gravess\Local Settings\Temporary Internet Files\Content.IE5\8PVE77MO\MP900390082[1].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038600" y="2558636"/>
            <a:ext cx="4724400" cy="3370072"/>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6205942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5"/>
          <p:cNvSpPr>
            <a:spLocks noGrp="1"/>
          </p:cNvSpPr>
          <p:nvPr>
            <p:ph idx="1"/>
          </p:nvPr>
        </p:nvSpPr>
        <p:spPr>
          <a:xfrm>
            <a:off x="457200" y="2743201"/>
            <a:ext cx="8229600" cy="973832"/>
          </a:xfrm>
        </p:spPr>
        <p:txBody>
          <a:bodyPr/>
          <a:lstStyle/>
          <a:p>
            <a:pPr algn="ctr">
              <a:buFont typeface="Arial" pitchFamily="-123" charset="0"/>
              <a:buNone/>
            </a:pPr>
            <a:r>
              <a:rPr lang="en-US" sz="4400" b="1" dirty="0" smtClean="0">
                <a:solidFill>
                  <a:srgbClr val="C00000"/>
                </a:solidFill>
              </a:rPr>
              <a:t>FROM A DISTANT TSUNAMI?</a:t>
            </a:r>
          </a:p>
        </p:txBody>
      </p:sp>
      <p:sp>
        <p:nvSpPr>
          <p:cNvPr id="7" name="Rectangle 6"/>
          <p:cNvSpPr/>
          <p:nvPr/>
        </p:nvSpPr>
        <p:spPr>
          <a:xfrm>
            <a:off x="304800" y="620688"/>
            <a:ext cx="8299648" cy="212365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SHOULD ANYONE DIE</a:t>
            </a:r>
          </a:p>
        </p:txBody>
      </p:sp>
      <p:sp>
        <p:nvSpPr>
          <p:cNvPr id="8" name="Rectangle 7"/>
          <p:cNvSpPr/>
          <p:nvPr/>
        </p:nvSpPr>
        <p:spPr>
          <a:xfrm>
            <a:off x="2943118" y="3581400"/>
            <a:ext cx="3180679" cy="2785378"/>
          </a:xfrm>
          <a:prstGeom prst="rect">
            <a:avLst/>
          </a:prstGeom>
          <a:noFill/>
          <a:effectLst>
            <a:glow rad="228600">
              <a:schemeClr val="accent1">
                <a:satMod val="175000"/>
                <a:alpha val="40000"/>
              </a:schemeClr>
            </a:glow>
            <a:innerShdw blurRad="63500" dist="50800" dir="13500000">
              <a:prstClr val="black">
                <a:alpha val="50000"/>
              </a:prstClr>
            </a:innerShdw>
            <a:reflection blurRad="6350" stA="52000" endA="300" endPos="35000" dir="5400000" sy="-100000" algn="bl" rotWithShape="0"/>
          </a:effectLst>
          <a:scene3d>
            <a:camera prst="perspectiveBelow"/>
            <a:lightRig rig="threePt" dir="t"/>
          </a:scene3d>
          <a:sp3d>
            <a:bevelT/>
          </a:sp3d>
        </p:spPr>
        <p:txBody>
          <a:bodyPr wrap="none">
            <a:spAutoFit/>
          </a:bodyPr>
          <a:lstStyle/>
          <a:p>
            <a:pPr algn="ctr" fontAlgn="auto">
              <a:spcBef>
                <a:spcPts val="0"/>
              </a:spcBef>
              <a:spcAft>
                <a:spcPts val="0"/>
              </a:spcAft>
              <a:defRPr/>
            </a:pPr>
            <a:r>
              <a:rPr lang="en-US" sz="17500" b="1" dirty="0">
                <a:ln w="17780" cmpd="sng">
                  <a:solidFill>
                    <a:srgbClr val="FFFFFF"/>
                  </a:solidFill>
                  <a:prstDash val="solid"/>
                  <a:miter lim="800000"/>
                </a:ln>
                <a:blipFill>
                  <a:blip r:embed="rId3"/>
                  <a:tile tx="0" ty="0" sx="100000" sy="100000" flip="none" algn="tl"/>
                </a:blipFill>
                <a:effectLst>
                  <a:outerShdw blurRad="60007" dist="310007" dir="7680000" sy="30000" kx="1300200" algn="ctr" rotWithShape="0">
                    <a:prstClr val="black">
                      <a:alpha val="32000"/>
                    </a:prstClr>
                  </a:outerShdw>
                </a:effectLst>
                <a:latin typeface="+mn-lt"/>
                <a:ea typeface="+mn-ea"/>
                <a:cs typeface="+mn-cs"/>
              </a:rPr>
              <a:t>NO</a:t>
            </a:r>
          </a:p>
        </p:txBody>
      </p:sp>
    </p:spTree>
    <p:extLst>
      <p:ext uri="{BB962C8B-B14F-4D97-AF65-F5344CB8AC3E}">
        <p14:creationId xmlns:p14="http://schemas.microsoft.com/office/powerpoint/2010/main" val="37559097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1143000"/>
          </a:xfrm>
        </p:spPr>
        <p:txBody>
          <a:bodyPr/>
          <a:lstStyle/>
          <a:p>
            <a:r>
              <a:rPr lang="en-US" sz="4800" b="1" dirty="0" smtClean="0">
                <a:solidFill>
                  <a:schemeClr val="accent1">
                    <a:lumMod val="75000"/>
                  </a:schemeClr>
                </a:solidFill>
              </a:rPr>
              <a:t>Damage to Homes</a:t>
            </a:r>
          </a:p>
        </p:txBody>
      </p:sp>
      <p:pic>
        <p:nvPicPr>
          <p:cNvPr id="8" name="Picture 2" descr="My family and I had to live in a shelter for 2 days after the 1995 Kobe Earthquake, followed by one month at a friend house in Kyoto, 45 miles from Kobe. The main building stood still while a small extension separated and leaned to the main stru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77116">
            <a:off x="671455" y="1710962"/>
            <a:ext cx="3557983" cy="39588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p:cNvSpPr>
            <a:spLocks noGrp="1"/>
          </p:cNvSpPr>
          <p:nvPr>
            <p:ph sz="half" idx="2"/>
          </p:nvPr>
        </p:nvSpPr>
        <p:spPr/>
        <p:txBody>
          <a:bodyPr/>
          <a:lstStyle/>
          <a:p>
            <a:r>
              <a:rPr lang="en-US" dirty="0" smtClean="0"/>
              <a:t>Massive sheltering in short to long term</a:t>
            </a:r>
          </a:p>
          <a:p>
            <a:r>
              <a:rPr lang="en-US" dirty="0" smtClean="0"/>
              <a:t>Massive rebuilding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Prepare in Seven Steps</a:t>
            </a:r>
            <a:endParaRPr lang="en-US" dirty="0"/>
          </a:p>
        </p:txBody>
      </p:sp>
      <p:sp>
        <p:nvSpPr>
          <p:cNvPr id="6" name="TextBox 5"/>
          <p:cNvSpPr txBox="1"/>
          <p:nvPr/>
        </p:nvSpPr>
        <p:spPr>
          <a:xfrm>
            <a:off x="391668" y="1524000"/>
            <a:ext cx="8305800" cy="4647426"/>
          </a:xfrm>
          <a:prstGeom prst="rect">
            <a:avLst/>
          </a:prstGeom>
          <a:noFill/>
        </p:spPr>
        <p:txBody>
          <a:bodyPr wrap="square" rtlCol="0">
            <a:spAutoFit/>
          </a:bodyPr>
          <a:lstStyle/>
          <a:p>
            <a:pPr marL="457200" indent="-457200">
              <a:buClr>
                <a:schemeClr val="accent6"/>
              </a:buClr>
              <a:buFont typeface="Franklin Gothic Book" pitchFamily="34" charset="0"/>
              <a:buChar char="*"/>
            </a:pPr>
            <a:r>
              <a:rPr lang="en-US" sz="3600" dirty="0" smtClean="0">
                <a:solidFill>
                  <a:schemeClr val="accent6">
                    <a:lumMod val="75000"/>
                  </a:schemeClr>
                </a:solidFill>
              </a:rPr>
              <a:t>7- Follow your earthquake plan</a:t>
            </a:r>
          </a:p>
          <a:p>
            <a:pPr marL="914400" lvl="1" indent="-457200">
              <a:buClr>
                <a:schemeClr val="accent6"/>
              </a:buClr>
              <a:buFont typeface="Franklin Gothic Book" pitchFamily="34" charset="0"/>
              <a:buChar char="*"/>
            </a:pPr>
            <a:r>
              <a:rPr lang="en-US" sz="3200" dirty="0" smtClean="0"/>
              <a:t>Once safe, continue your disaster preparedness plan.</a:t>
            </a:r>
          </a:p>
          <a:p>
            <a:pPr marL="914400" lvl="1" indent="-457200">
              <a:buClr>
                <a:schemeClr val="accent6"/>
              </a:buClr>
              <a:buFont typeface="Franklin Gothic Book" pitchFamily="34" charset="0"/>
              <a:buChar char="*"/>
            </a:pPr>
            <a:r>
              <a:rPr lang="en-US" sz="3200" dirty="0" smtClean="0">
                <a:solidFill>
                  <a:schemeClr val="accent1">
                    <a:lumMod val="50000"/>
                  </a:schemeClr>
                </a:solidFill>
              </a:rPr>
              <a:t>Stay away from the beach.</a:t>
            </a:r>
          </a:p>
          <a:p>
            <a:pPr marL="914400" lvl="1" indent="-457200">
              <a:buClr>
                <a:schemeClr val="accent6"/>
              </a:buClr>
              <a:buFont typeface="Franklin Gothic Book" pitchFamily="34" charset="0"/>
              <a:buChar char="*"/>
            </a:pPr>
            <a:r>
              <a:rPr lang="en-US" sz="3200" dirty="0" smtClean="0"/>
              <a:t>Be in communication</a:t>
            </a:r>
          </a:p>
          <a:p>
            <a:pPr marL="914400" lvl="1" indent="-457200">
              <a:buClr>
                <a:schemeClr val="accent6"/>
              </a:buClr>
              <a:buFont typeface="Franklin Gothic Book" pitchFamily="34" charset="0"/>
              <a:buChar char="*"/>
            </a:pPr>
            <a:r>
              <a:rPr lang="en-US" sz="3200" dirty="0" smtClean="0">
                <a:solidFill>
                  <a:schemeClr val="accent1">
                    <a:lumMod val="50000"/>
                  </a:schemeClr>
                </a:solidFill>
              </a:rPr>
              <a:t>If you cannot stay in your home…</a:t>
            </a:r>
          </a:p>
          <a:p>
            <a:pPr marL="1371600" lvl="2" indent="-457200">
              <a:buClr>
                <a:schemeClr val="accent6"/>
              </a:buClr>
              <a:buFont typeface="Franklin Gothic Book" pitchFamily="34" charset="0"/>
              <a:buChar char="*"/>
            </a:pPr>
            <a:r>
              <a:rPr lang="en-US" sz="2800" dirty="0" smtClean="0"/>
              <a:t>Tell a neighbor and your out-of-state contact where you are goin</a:t>
            </a:r>
            <a:r>
              <a:rPr lang="en-US" sz="2800" dirty="0"/>
              <a:t>g</a:t>
            </a:r>
            <a:endParaRPr lang="en-US" sz="2800" dirty="0" smtClean="0"/>
          </a:p>
          <a:p>
            <a:pPr marL="914400" lvl="1" indent="-457200">
              <a:buClr>
                <a:schemeClr val="accent6"/>
              </a:buClr>
              <a:buFont typeface="Franklin Gothic Book" pitchFamily="34" charset="0"/>
              <a:buChar char="*"/>
            </a:pPr>
            <a:endParaRPr lang="en-US" sz="3600" dirty="0"/>
          </a:p>
        </p:txBody>
      </p:sp>
    </p:spTree>
    <p:extLst>
      <p:ext uri="{BB962C8B-B14F-4D97-AF65-F5344CB8AC3E}">
        <p14:creationId xmlns:p14="http://schemas.microsoft.com/office/powerpoint/2010/main" val="34321369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r>
              <a:rPr lang="en-US" sz="4800" b="1" dirty="0" smtClean="0">
                <a:solidFill>
                  <a:schemeClr val="accent1">
                    <a:lumMod val="75000"/>
                  </a:schemeClr>
                </a:solidFill>
              </a:rPr>
              <a:t>Prepare for Island Life</a:t>
            </a:r>
          </a:p>
        </p:txBody>
      </p:sp>
      <p:graphicFrame>
        <p:nvGraphicFramePr>
          <p:cNvPr id="9" name="Content Placeholder 8"/>
          <p:cNvGraphicFramePr>
            <a:graphicFrameLocks noGrp="1"/>
          </p:cNvGraphicFramePr>
          <p:nvPr>
            <p:ph idx="1"/>
          </p:nvPr>
        </p:nvGraphicFramePr>
        <p:xfrm>
          <a:off x="457200" y="2209800"/>
          <a:ext cx="35814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8"/>
          <p:cNvGraphicFramePr>
            <a:graphicFrameLocks/>
          </p:cNvGraphicFramePr>
          <p:nvPr/>
        </p:nvGraphicFramePr>
        <p:xfrm>
          <a:off x="5105400" y="2209800"/>
          <a:ext cx="3581400" cy="3916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03437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5"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sz="4800" b="1" dirty="0" smtClean="0">
                <a:solidFill>
                  <a:schemeClr val="accent1">
                    <a:lumMod val="75000"/>
                  </a:schemeClr>
                </a:solidFill>
              </a:rPr>
              <a:t>Emotional Recovery</a:t>
            </a:r>
          </a:p>
        </p:txBody>
      </p:sp>
      <p:sp>
        <p:nvSpPr>
          <p:cNvPr id="9" name="Content Placeholder 8"/>
          <p:cNvSpPr>
            <a:spLocks noGrp="1"/>
          </p:cNvSpPr>
          <p:nvPr>
            <p:ph idx="1"/>
          </p:nvPr>
        </p:nvSpPr>
        <p:spPr>
          <a:xfrm>
            <a:off x="457200" y="1196752"/>
            <a:ext cx="8229600" cy="1512168"/>
          </a:xfrm>
        </p:spPr>
        <p:txBody>
          <a:bodyPr rtlCol="0">
            <a:normAutofit/>
          </a:bodyPr>
          <a:lstStyle/>
          <a:p>
            <a:pPr algn="ctr" fontAlgn="auto">
              <a:spcAft>
                <a:spcPts val="0"/>
              </a:spcAft>
              <a:buFont typeface="Arial" pitchFamily="34" charset="0"/>
              <a:buNone/>
              <a:defRPr/>
            </a:pPr>
            <a:r>
              <a:rPr lang="en-US" sz="4000" dirty="0" smtClean="0">
                <a:ea typeface="+mn-ea"/>
                <a:cs typeface="+mn-cs"/>
              </a:rPr>
              <a:t>Imagine Extended Camp Life</a:t>
            </a:r>
          </a:p>
          <a:p>
            <a:pPr algn="ctr" fontAlgn="auto">
              <a:spcAft>
                <a:spcPts val="0"/>
              </a:spcAft>
              <a:buFont typeface="Arial" pitchFamily="34" charset="0"/>
              <a:buNone/>
              <a:defRPr/>
            </a:pPr>
            <a:r>
              <a:rPr lang="en-US" sz="4000" dirty="0" smtClean="0">
                <a:ea typeface="+mn-ea"/>
                <a:cs typeface="+mn-cs"/>
              </a:rPr>
              <a:t>without infrastructure</a:t>
            </a:r>
          </a:p>
          <a:p>
            <a:pPr algn="ctr" fontAlgn="auto">
              <a:spcAft>
                <a:spcPts val="0"/>
              </a:spcAft>
              <a:buFont typeface="Arial" pitchFamily="34" charset="0"/>
              <a:buNone/>
              <a:defRPr/>
            </a:pPr>
            <a:endParaRPr lang="en-US" sz="4000" dirty="0" smtClean="0">
              <a:ea typeface="+mn-ea"/>
              <a:cs typeface="+mn-cs"/>
            </a:endParaRPr>
          </a:p>
          <a:p>
            <a:pPr algn="ctr" fontAlgn="auto">
              <a:spcAft>
                <a:spcPts val="0"/>
              </a:spcAft>
              <a:buFont typeface="Arial" pitchFamily="34" charset="0"/>
              <a:buNone/>
              <a:defRPr/>
            </a:pPr>
            <a:endParaRPr lang="en-US" sz="4000" dirty="0" smtClean="0">
              <a:ea typeface="+mn-ea"/>
              <a:cs typeface="+mn-cs"/>
            </a:endParaRPr>
          </a:p>
          <a:p>
            <a:pPr algn="ctr" fontAlgn="auto">
              <a:spcAft>
                <a:spcPts val="0"/>
              </a:spcAft>
              <a:buFont typeface="Arial" pitchFamily="34" charset="0"/>
              <a:buNone/>
              <a:defRPr/>
            </a:pPr>
            <a:endParaRPr lang="en-US" sz="4000" dirty="0" smtClean="0">
              <a:ea typeface="+mn-ea"/>
              <a:cs typeface="+mn-cs"/>
            </a:endParaRPr>
          </a:p>
        </p:txBody>
      </p:sp>
      <p:pic>
        <p:nvPicPr>
          <p:cNvPr id="160772" name="Picture 3" descr="C:\Documents and Settings\gravess\My Documents\My Pictures\Tent Cit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2996952"/>
            <a:ext cx="5434013" cy="2362200"/>
          </a:xfrm>
          <a:prstGeom prst="rect">
            <a:avLst/>
          </a:prstGeom>
          <a:noFill/>
          <a:ln w="9525">
            <a:noFill/>
            <a:miter lim="800000"/>
            <a:headEnd/>
            <a:tailEnd/>
          </a:ln>
        </p:spPr>
      </p:pic>
      <p:sp>
        <p:nvSpPr>
          <p:cNvPr id="2" name="Rectangle 1"/>
          <p:cNvSpPr/>
          <p:nvPr/>
        </p:nvSpPr>
        <p:spPr>
          <a:xfrm>
            <a:off x="220804" y="5373535"/>
            <a:ext cx="8802410" cy="1107996"/>
          </a:xfrm>
          <a:prstGeom prst="rect">
            <a:avLst/>
          </a:prstGeom>
        </p:spPr>
        <p:txBody>
          <a:bodyPr wrap="none">
            <a:spAutoFit/>
          </a:bodyPr>
          <a:lstStyle/>
          <a:p>
            <a:pPr algn="ctr" fontAlgn="auto">
              <a:spcAft>
                <a:spcPts val="0"/>
              </a:spcAft>
              <a:buFont typeface="Arial" pitchFamily="34" charset="0"/>
              <a:buNone/>
              <a:defRPr/>
            </a:pPr>
            <a:r>
              <a:rPr lang="en-US" sz="6600" b="1" dirty="0">
                <a:solidFill>
                  <a:srgbClr val="7030A0"/>
                </a:solidFill>
                <a:effectLst>
                  <a:outerShdw blurRad="38100" dist="38100" dir="2700000" algn="tl">
                    <a:srgbClr val="000000">
                      <a:alpha val="43137"/>
                    </a:srgbClr>
                  </a:outerShdw>
                </a:effectLst>
              </a:rPr>
              <a:t>Give Everyone a Job!</a:t>
            </a:r>
          </a:p>
        </p:txBody>
      </p:sp>
    </p:spTree>
    <p:extLst>
      <p:ext uri="{BB962C8B-B14F-4D97-AF65-F5344CB8AC3E}">
        <p14:creationId xmlns:p14="http://schemas.microsoft.com/office/powerpoint/2010/main" val="295623152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sz="4800" b="1" dirty="0" smtClean="0">
                <a:solidFill>
                  <a:schemeClr val="accent1">
                    <a:lumMod val="75000"/>
                  </a:schemeClr>
                </a:solidFill>
              </a:rPr>
              <a:t>Without Utilities</a:t>
            </a:r>
          </a:p>
        </p:txBody>
      </p:sp>
      <p:sp>
        <p:nvSpPr>
          <p:cNvPr id="6" name="Content Placeholder 5"/>
          <p:cNvSpPr>
            <a:spLocks noGrp="1"/>
          </p:cNvSpPr>
          <p:nvPr>
            <p:ph sz="half" idx="1"/>
          </p:nvPr>
        </p:nvSpPr>
        <p:spPr>
          <a:xfrm>
            <a:off x="4495800" y="2057400"/>
            <a:ext cx="4343400" cy="4068763"/>
          </a:xfrm>
        </p:spPr>
        <p:txBody>
          <a:bodyPr rtlCol="0">
            <a:normAutofit fontScale="92500"/>
          </a:bodyPr>
          <a:lstStyle/>
          <a:p>
            <a:pPr fontAlgn="auto">
              <a:spcAft>
                <a:spcPts val="0"/>
              </a:spcAft>
              <a:buFont typeface="Arial" pitchFamily="34" charset="0"/>
              <a:buChar char="•"/>
              <a:defRPr/>
            </a:pPr>
            <a:r>
              <a:rPr lang="en-US" dirty="0" smtClean="0">
                <a:ea typeface="+mn-ea"/>
                <a:cs typeface="+mn-cs"/>
              </a:rPr>
              <a:t>No Running Water</a:t>
            </a:r>
          </a:p>
          <a:p>
            <a:pPr fontAlgn="auto">
              <a:spcAft>
                <a:spcPts val="0"/>
              </a:spcAft>
              <a:buFont typeface="Arial" pitchFamily="34" charset="0"/>
              <a:buChar char="•"/>
              <a:defRPr/>
            </a:pPr>
            <a:r>
              <a:rPr lang="en-US" dirty="0" smtClean="0">
                <a:ea typeface="+mn-ea"/>
                <a:cs typeface="+mn-cs"/>
              </a:rPr>
              <a:t>No Electricity</a:t>
            </a:r>
          </a:p>
          <a:p>
            <a:pPr fontAlgn="auto">
              <a:spcAft>
                <a:spcPts val="0"/>
              </a:spcAft>
              <a:buFont typeface="Arial" pitchFamily="34" charset="0"/>
              <a:buChar char="•"/>
              <a:defRPr/>
            </a:pPr>
            <a:r>
              <a:rPr lang="en-US" dirty="0" smtClean="0">
                <a:ea typeface="+mn-ea"/>
                <a:cs typeface="+mn-cs"/>
              </a:rPr>
              <a:t>No Communications</a:t>
            </a:r>
          </a:p>
          <a:p>
            <a:pPr fontAlgn="auto">
              <a:spcAft>
                <a:spcPts val="0"/>
              </a:spcAft>
              <a:buFont typeface="Arial" pitchFamily="34" charset="0"/>
              <a:buChar char="•"/>
              <a:defRPr/>
            </a:pPr>
            <a:r>
              <a:rPr lang="en-US" dirty="0" smtClean="0">
                <a:ea typeface="+mn-ea"/>
                <a:cs typeface="+mn-cs"/>
              </a:rPr>
              <a:t>No Sewer System</a:t>
            </a:r>
          </a:p>
          <a:p>
            <a:pPr fontAlgn="auto">
              <a:spcAft>
                <a:spcPts val="0"/>
              </a:spcAft>
              <a:buFont typeface="Arial" pitchFamily="34" charset="0"/>
              <a:buChar char="•"/>
              <a:defRPr/>
            </a:pPr>
            <a:r>
              <a:rPr lang="en-US" dirty="0" smtClean="0">
                <a:ea typeface="+mn-ea"/>
                <a:cs typeface="+mn-cs"/>
              </a:rPr>
              <a:t>No Garbage Pick-up</a:t>
            </a:r>
          </a:p>
          <a:p>
            <a:pPr fontAlgn="auto">
              <a:spcAft>
                <a:spcPts val="0"/>
              </a:spcAft>
              <a:buFont typeface="Arial" pitchFamily="34" charset="0"/>
              <a:buChar char="•"/>
              <a:defRPr/>
            </a:pPr>
            <a:r>
              <a:rPr lang="en-US" dirty="0" smtClean="0">
                <a:ea typeface="+mn-ea"/>
                <a:cs typeface="+mn-cs"/>
              </a:rPr>
              <a:t>No Fuel</a:t>
            </a:r>
          </a:p>
          <a:p>
            <a:pPr fontAlgn="auto">
              <a:spcAft>
                <a:spcPts val="0"/>
              </a:spcAft>
              <a:buFont typeface="Arial" pitchFamily="34" charset="0"/>
              <a:buChar char="•"/>
              <a:defRPr/>
            </a:pPr>
            <a:r>
              <a:rPr lang="en-US" dirty="0" smtClean="0">
                <a:ea typeface="+mn-ea"/>
                <a:cs typeface="+mn-cs"/>
              </a:rPr>
              <a:t>No Groceries in the Store</a:t>
            </a:r>
          </a:p>
          <a:p>
            <a:pPr fontAlgn="auto">
              <a:spcAft>
                <a:spcPts val="0"/>
              </a:spcAft>
              <a:buFont typeface="Arial" pitchFamily="34" charset="0"/>
              <a:buChar char="•"/>
              <a:defRPr/>
            </a:pPr>
            <a:r>
              <a:rPr lang="en-US" dirty="0" smtClean="0">
                <a:ea typeface="+mn-ea"/>
                <a:cs typeface="+mn-cs"/>
              </a:rPr>
              <a:t>No Pharmacy</a:t>
            </a:r>
          </a:p>
        </p:txBody>
      </p:sp>
      <p:pic>
        <p:nvPicPr>
          <p:cNvPr id="162820" name="Picture 2" descr="C:\Documents and Settings\gravess\Local Settings\Temporary Internet Files\Content.IE5\C7D640IT\MP900448623[1].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1371600" y="2362200"/>
            <a:ext cx="2309813" cy="3116263"/>
          </a:xfrm>
        </p:spPr>
      </p:pic>
      <p:sp>
        <p:nvSpPr>
          <p:cNvPr id="10" name="Oval 9"/>
          <p:cNvSpPr/>
          <p:nvPr/>
        </p:nvSpPr>
        <p:spPr>
          <a:xfrm>
            <a:off x="533400" y="1905000"/>
            <a:ext cx="3962400" cy="40386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a:off x="914400" y="2590800"/>
            <a:ext cx="3000375" cy="27273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37620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sz="4800" b="1" dirty="0" smtClean="0">
                <a:solidFill>
                  <a:schemeClr val="accent1">
                    <a:lumMod val="75000"/>
                  </a:schemeClr>
                </a:solidFill>
              </a:rPr>
              <a:t>Living Outside (…in Oregon)</a:t>
            </a:r>
          </a:p>
        </p:txBody>
      </p:sp>
      <p:pic>
        <p:nvPicPr>
          <p:cNvPr id="6" name="Picture 10"/>
          <p:cNvPicPr>
            <a:picLocks noGrp="1" noChangeArrowheads="1"/>
          </p:cNvPicPr>
          <p:nvPr>
            <p:ph idx="1"/>
          </p:nvPr>
        </p:nvPicPr>
        <p:blipFill>
          <a:blip r:embed="rId3"/>
          <a:stretch>
            <a:fillRect/>
          </a:stretch>
        </p:blipFill>
        <p:spPr>
          <a:xfrm>
            <a:off x="990600" y="1887538"/>
            <a:ext cx="6934200" cy="4970462"/>
          </a:xfrm>
          <a:ln w="12700"/>
          <a:effectLst>
            <a:outerShdw dist="76199" dir="2700000" algn="ctr" rotWithShape="0">
              <a:schemeClr val="bg2">
                <a:alpha val="87999"/>
              </a:schemeClr>
            </a:outerShdw>
          </a:effectLst>
        </p:spPr>
      </p:pic>
    </p:spTree>
    <p:extLst>
      <p:ext uri="{BB962C8B-B14F-4D97-AF65-F5344CB8AC3E}">
        <p14:creationId xmlns:p14="http://schemas.microsoft.com/office/powerpoint/2010/main" val="127737519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sz="4800" b="1" dirty="0" smtClean="0">
                <a:solidFill>
                  <a:schemeClr val="accent1">
                    <a:lumMod val="75000"/>
                  </a:schemeClr>
                </a:solidFill>
              </a:rPr>
              <a:t>Protection from the Rain</a:t>
            </a:r>
          </a:p>
        </p:txBody>
      </p:sp>
      <p:pic>
        <p:nvPicPr>
          <p:cNvPr id="166915" name="Picture 13" descr="rain poncho.jpg"/>
          <p:cNvPicPr>
            <a:picLocks noChangeAspect="1"/>
          </p:cNvPicPr>
          <p:nvPr/>
        </p:nvPicPr>
        <p:blipFill>
          <a:blip r:embed="rId3"/>
          <a:srcRect/>
          <a:stretch>
            <a:fillRect/>
          </a:stretch>
        </p:blipFill>
        <p:spPr bwMode="auto">
          <a:xfrm>
            <a:off x="2057400" y="1752600"/>
            <a:ext cx="5010150" cy="4857750"/>
          </a:xfrm>
          <a:prstGeom prst="rect">
            <a:avLst/>
          </a:prstGeom>
          <a:noFill/>
          <a:ln w="9525">
            <a:noFill/>
            <a:miter lim="800000"/>
            <a:headEnd/>
            <a:tailEnd/>
          </a:ln>
        </p:spPr>
      </p:pic>
    </p:spTree>
    <p:extLst>
      <p:ext uri="{BB962C8B-B14F-4D97-AF65-F5344CB8AC3E}">
        <p14:creationId xmlns:p14="http://schemas.microsoft.com/office/powerpoint/2010/main" val="262892027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sz="4800" b="1" dirty="0" smtClean="0">
                <a:solidFill>
                  <a:schemeClr val="accent1">
                    <a:lumMod val="75000"/>
                  </a:schemeClr>
                </a:solidFill>
              </a:rPr>
              <a:t>Make-shift Shelter</a:t>
            </a:r>
          </a:p>
        </p:txBody>
      </p:sp>
      <p:pic>
        <p:nvPicPr>
          <p:cNvPr id="4" name="Picture 5" descr="burma_11"/>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39552" y="1340768"/>
            <a:ext cx="3858224" cy="2551101"/>
          </a:xfrm>
          <a:effectLst>
            <a:softEdge rad="112500"/>
          </a:effectLst>
        </p:spPr>
      </p:pic>
      <p:sp>
        <p:nvSpPr>
          <p:cNvPr id="168964" name="TextBox 4"/>
          <p:cNvSpPr txBox="1">
            <a:spLocks noChangeArrowheads="1"/>
          </p:cNvSpPr>
          <p:nvPr/>
        </p:nvSpPr>
        <p:spPr bwMode="auto">
          <a:xfrm>
            <a:off x="611560" y="3933056"/>
            <a:ext cx="3672408" cy="646331"/>
          </a:xfrm>
          <a:prstGeom prst="rect">
            <a:avLst/>
          </a:prstGeom>
          <a:noFill/>
          <a:ln w="9525">
            <a:noFill/>
            <a:miter lim="800000"/>
            <a:headEnd/>
            <a:tailEnd/>
          </a:ln>
        </p:spPr>
        <p:txBody>
          <a:bodyPr wrap="square">
            <a:prstTxWarp prst="textNoShape">
              <a:avLst/>
            </a:prstTxWarp>
            <a:spAutoFit/>
          </a:bodyPr>
          <a:lstStyle/>
          <a:p>
            <a:pPr algn="ctr"/>
            <a:r>
              <a:rPr lang="en-US" b="1" dirty="0">
                <a:latin typeface="Calibri" pitchFamily="-123" charset="0"/>
              </a:rPr>
              <a:t>This is not a viable solution on the Oregon Coast – WIND!</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7984" y="3347991"/>
            <a:ext cx="4716016" cy="2652759"/>
          </a:xfrm>
          <a:prstGeom prst="rect">
            <a:avLst/>
          </a:prstGeom>
        </p:spPr>
      </p:pic>
    </p:spTree>
    <p:extLst>
      <p:ext uri="{BB962C8B-B14F-4D97-AF65-F5344CB8AC3E}">
        <p14:creationId xmlns:p14="http://schemas.microsoft.com/office/powerpoint/2010/main" val="297734304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en-US" sz="4800" b="1" dirty="0" smtClean="0">
                <a:solidFill>
                  <a:schemeClr val="accent1">
                    <a:lumMod val="75000"/>
                  </a:schemeClr>
                </a:solidFill>
              </a:rPr>
              <a:t>Shelter &amp; Warmth</a:t>
            </a:r>
          </a:p>
        </p:txBody>
      </p:sp>
      <p:sp>
        <p:nvSpPr>
          <p:cNvPr id="11" name="Text Placeholder 10"/>
          <p:cNvSpPr>
            <a:spLocks noGrp="1"/>
          </p:cNvSpPr>
          <p:nvPr>
            <p:ph type="body" idx="1"/>
          </p:nvPr>
        </p:nvSpPr>
        <p:spPr>
          <a:xfrm>
            <a:off x="304800" y="3276600"/>
            <a:ext cx="3352800" cy="639763"/>
          </a:xfrm>
        </p:spPr>
        <p:txBody>
          <a:bodyPr/>
          <a:lstStyle/>
          <a:p>
            <a:pPr algn="ctr"/>
            <a:r>
              <a:rPr lang="en-US" smtClean="0"/>
              <a:t>Tube Tent</a:t>
            </a:r>
          </a:p>
        </p:txBody>
      </p:sp>
      <p:sp>
        <p:nvSpPr>
          <p:cNvPr id="12" name="Text Placeholder 11"/>
          <p:cNvSpPr>
            <a:spLocks noGrp="1"/>
          </p:cNvSpPr>
          <p:nvPr>
            <p:ph type="body" sz="quarter" idx="3"/>
          </p:nvPr>
        </p:nvSpPr>
        <p:spPr>
          <a:xfrm>
            <a:off x="4648200" y="1752600"/>
            <a:ext cx="4041775" cy="639763"/>
          </a:xfrm>
        </p:spPr>
        <p:txBody>
          <a:bodyPr/>
          <a:lstStyle/>
          <a:p>
            <a:pPr algn="ctr"/>
            <a:r>
              <a:rPr lang="en-US" smtClean="0"/>
              <a:t>High Occupancy Tent</a:t>
            </a:r>
          </a:p>
        </p:txBody>
      </p:sp>
      <p:pic>
        <p:nvPicPr>
          <p:cNvPr id="10" name="Picture 2" descr="C:\Documents and Settings\gravess\My Documents\My Pictures\Container\Taft Cache\Taft Sneak Preview\2013 May 3_North Cache Preview 031.jpg"/>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4038600" y="2514600"/>
            <a:ext cx="5011271" cy="425958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3" name="Picture 3" descr="C:\Documents and Settings\gravess\My Documents\My Pictures\Tube Tent Peo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4038600"/>
            <a:ext cx="1905000"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14678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sz="4800" b="1" dirty="0" smtClean="0">
                <a:solidFill>
                  <a:schemeClr val="accent1">
                    <a:lumMod val="75000"/>
                  </a:schemeClr>
                </a:solidFill>
              </a:rPr>
              <a:t>Expect Broken Windows</a:t>
            </a:r>
          </a:p>
        </p:txBody>
      </p:sp>
      <p:sp>
        <p:nvSpPr>
          <p:cNvPr id="181251" name="Content Placeholder 2"/>
          <p:cNvSpPr>
            <a:spLocks noGrp="1"/>
          </p:cNvSpPr>
          <p:nvPr>
            <p:ph sz="half" idx="1"/>
          </p:nvPr>
        </p:nvSpPr>
        <p:spPr>
          <a:xfrm>
            <a:off x="228600" y="2057400"/>
            <a:ext cx="3429000" cy="4525963"/>
          </a:xfrm>
        </p:spPr>
        <p:txBody>
          <a:bodyPr/>
          <a:lstStyle/>
          <a:p>
            <a:pPr lvl="1">
              <a:buFont typeface="Arial" pitchFamily="-123" charset="0"/>
              <a:buNone/>
            </a:pPr>
            <a:endParaRPr lang="en-US" smtClean="0"/>
          </a:p>
          <a:p>
            <a:pPr lvl="1"/>
            <a:endParaRPr lang="en-US" smtClean="0"/>
          </a:p>
        </p:txBody>
      </p:sp>
      <p:sp>
        <p:nvSpPr>
          <p:cNvPr id="181252" name="Content Placeholder 2"/>
          <p:cNvSpPr>
            <a:spLocks noGrp="1"/>
          </p:cNvSpPr>
          <p:nvPr>
            <p:ph sz="half" idx="1"/>
          </p:nvPr>
        </p:nvSpPr>
        <p:spPr>
          <a:xfrm>
            <a:off x="533400" y="2057400"/>
            <a:ext cx="5638800" cy="4068763"/>
          </a:xfrm>
        </p:spPr>
        <p:txBody>
          <a:bodyPr/>
          <a:lstStyle/>
          <a:p>
            <a:r>
              <a:rPr lang="en-US" sz="3600" b="1" i="1" smtClean="0"/>
              <a:t>Plastic Sheeting</a:t>
            </a:r>
          </a:p>
          <a:p>
            <a:r>
              <a:rPr lang="en-US" sz="3600" b="1" i="1" smtClean="0"/>
              <a:t>Duct Tape</a:t>
            </a:r>
          </a:p>
          <a:p>
            <a:endParaRPr lang="en-US" sz="3600" b="1" i="1" smtClean="0"/>
          </a:p>
          <a:p>
            <a:pPr algn="ctr">
              <a:buFont typeface="Arial" pitchFamily="-123" charset="0"/>
              <a:buNone/>
            </a:pPr>
            <a:endParaRPr lang="en-US" sz="3600" b="1" smtClean="0"/>
          </a:p>
          <a:p>
            <a:endParaRPr lang="en-US" smtClean="0"/>
          </a:p>
        </p:txBody>
      </p:sp>
      <p:pic>
        <p:nvPicPr>
          <p:cNvPr id="10"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286000"/>
            <a:ext cx="3657600" cy="2743200"/>
          </a:xfrm>
          <a:prstGeom prst="rect">
            <a:avLst/>
          </a:prstGeom>
          <a:noFill/>
          <a:ln w="9525">
            <a:solidFill>
              <a:schemeClr val="tx1"/>
            </a:solidFill>
            <a:miter lim="800000"/>
            <a:headEnd/>
            <a:tailEnd/>
          </a:ln>
          <a:effectLst>
            <a:outerShdw blurRad="88900" dist="127000" dir="2700000" algn="ctr" rotWithShape="0">
              <a:schemeClr val="bg1">
                <a:lumMod val="50000"/>
              </a:schemeClr>
            </a:outerShdw>
          </a:effectLst>
          <a:extLst/>
        </p:spPr>
      </p:pic>
      <p:pic>
        <p:nvPicPr>
          <p:cNvPr id="18125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b="22243"/>
          <a:stretch>
            <a:fillRect/>
          </a:stretch>
        </p:blipFill>
        <p:spPr bwMode="auto">
          <a:xfrm>
            <a:off x="304800" y="3429000"/>
            <a:ext cx="2887663" cy="2244725"/>
          </a:xfrm>
          <a:prstGeom prst="rect">
            <a:avLst/>
          </a:prstGeom>
          <a:noFill/>
          <a:ln w="9525">
            <a:noFill/>
            <a:miter lim="800000"/>
            <a:headEnd/>
            <a:tailEnd/>
          </a:ln>
        </p:spPr>
      </p:pic>
      <p:pic>
        <p:nvPicPr>
          <p:cNvPr id="181255"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38400" y="4876800"/>
            <a:ext cx="1936750" cy="1384300"/>
          </a:xfrm>
          <a:prstGeom prst="rect">
            <a:avLst/>
          </a:prstGeom>
          <a:noFill/>
          <a:ln w="9525">
            <a:noFill/>
            <a:miter lim="800000"/>
            <a:headEnd/>
            <a:tailEnd/>
          </a:ln>
        </p:spPr>
      </p:pic>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85040671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US" sz="4800" b="1" smtClean="0">
                <a:solidFill>
                  <a:schemeClr val="accent1">
                    <a:lumMod val="75000"/>
                  </a:schemeClr>
                </a:solidFill>
              </a:rPr>
              <a:t>Water</a:t>
            </a:r>
          </a:p>
        </p:txBody>
      </p:sp>
      <p:sp>
        <p:nvSpPr>
          <p:cNvPr id="173059" name="Text Placeholder 7"/>
          <p:cNvSpPr>
            <a:spLocks noGrp="1"/>
          </p:cNvSpPr>
          <p:nvPr>
            <p:ph type="body" idx="1"/>
          </p:nvPr>
        </p:nvSpPr>
        <p:spPr>
          <a:xfrm>
            <a:off x="454968" y="1078633"/>
            <a:ext cx="2819400" cy="639763"/>
          </a:xfrm>
        </p:spPr>
        <p:txBody>
          <a:bodyPr/>
          <a:lstStyle/>
          <a:p>
            <a:r>
              <a:rPr lang="en-US" dirty="0" smtClean="0"/>
              <a:t>Water Filter Straw</a:t>
            </a:r>
          </a:p>
        </p:txBody>
      </p:sp>
      <p:pic>
        <p:nvPicPr>
          <p:cNvPr id="7" name="Picture 2" descr="C:\Documents and Settings\gravess\My Documents\My Pictures\Water Filter Straw 002.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rot="5400000">
            <a:off x="112861" y="2487539"/>
            <a:ext cx="3198813" cy="2057400"/>
          </a:xfrm>
          <a:solidFill>
            <a:srgbClr val="FFFFFF">
              <a:shade val="85000"/>
            </a:srgbClr>
          </a:solidFill>
          <a:ln w="1905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3061" name="Text Placeholder 8"/>
          <p:cNvSpPr>
            <a:spLocks noGrp="1"/>
          </p:cNvSpPr>
          <p:nvPr>
            <p:ph type="body" sz="quarter" idx="3"/>
          </p:nvPr>
        </p:nvSpPr>
        <p:spPr>
          <a:xfrm>
            <a:off x="4899923" y="1226736"/>
            <a:ext cx="4041775" cy="639762"/>
          </a:xfrm>
        </p:spPr>
        <p:txBody>
          <a:bodyPr/>
          <a:lstStyle/>
          <a:p>
            <a:r>
              <a:rPr lang="en-US" dirty="0" smtClean="0"/>
              <a:t>55-Gallon Barrel of Water</a:t>
            </a:r>
          </a:p>
        </p:txBody>
      </p:sp>
      <p:pic>
        <p:nvPicPr>
          <p:cNvPr id="6" name="Picture 11"/>
          <p:cNvPicPr>
            <a:picLocks noGrp="1" noChangeArrowheads="1"/>
          </p:cNvPicPr>
          <p:nvPr>
            <p:ph sz="quarter" idx="4"/>
          </p:nvPr>
        </p:nvPicPr>
        <p:blipFill>
          <a:blip r:embed="rId4"/>
          <a:stretch>
            <a:fillRect/>
          </a:stretch>
        </p:blipFill>
        <p:spPr>
          <a:xfrm rot="21310624">
            <a:off x="4826898" y="2053823"/>
            <a:ext cx="3448050" cy="4495800"/>
          </a:xfrm>
          <a:ln w="12700"/>
          <a:effectLst>
            <a:outerShdw dist="76200" dir="1800003" algn="ctr" rotWithShape="0">
              <a:schemeClr val="bg2">
                <a:alpha val="79999"/>
              </a:schemeClr>
            </a:outerShdw>
          </a:effectLst>
        </p:spPr>
      </p:pic>
    </p:spTree>
    <p:extLst>
      <p:ext uri="{BB962C8B-B14F-4D97-AF65-F5344CB8AC3E}">
        <p14:creationId xmlns:p14="http://schemas.microsoft.com/office/powerpoint/2010/main" val="32450800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1143000"/>
          </a:xfrm>
        </p:spPr>
        <p:txBody>
          <a:bodyPr/>
          <a:lstStyle/>
          <a:p>
            <a:r>
              <a:rPr lang="en-US" sz="4800" b="1" dirty="0" smtClean="0">
                <a:solidFill>
                  <a:schemeClr val="accent1">
                    <a:lumMod val="75000"/>
                  </a:schemeClr>
                </a:solidFill>
              </a:rPr>
              <a:t>Damage to Schools</a:t>
            </a:r>
          </a:p>
        </p:txBody>
      </p:sp>
      <p:sp>
        <p:nvSpPr>
          <p:cNvPr id="40963" name="Content Placeholder 2"/>
          <p:cNvSpPr>
            <a:spLocks noGrp="1"/>
          </p:cNvSpPr>
          <p:nvPr>
            <p:ph sz="half" idx="1"/>
          </p:nvPr>
        </p:nvSpPr>
        <p:spPr>
          <a:xfrm>
            <a:off x="0" y="2362200"/>
            <a:ext cx="3352800" cy="2209800"/>
          </a:xfrm>
        </p:spPr>
        <p:txBody>
          <a:bodyPr/>
          <a:lstStyle/>
          <a:p>
            <a:endParaRPr lang="en-US" smtClean="0"/>
          </a:p>
          <a:p>
            <a:pPr lvl="1">
              <a:buFont typeface="Arial" pitchFamily="-123" charset="0"/>
              <a:buNone/>
            </a:pPr>
            <a:endParaRPr lang="en-US" smtClean="0"/>
          </a:p>
        </p:txBody>
      </p:sp>
      <p:pic>
        <p:nvPicPr>
          <p:cNvPr id="6" name="Picture 5" descr="NZ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412777"/>
            <a:ext cx="4323355" cy="28803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sz="half" idx="1"/>
          </p:nvPr>
        </p:nvSpPr>
        <p:spPr>
          <a:xfrm>
            <a:off x="4788024" y="1340768"/>
            <a:ext cx="4038600" cy="4525963"/>
          </a:xfrm>
        </p:spPr>
        <p:txBody>
          <a:bodyPr/>
          <a:lstStyle/>
          <a:p>
            <a:r>
              <a:rPr lang="en-US" dirty="0" smtClean="0"/>
              <a:t>300,000 students in buildings subject to collapse during a Cascadia event</a:t>
            </a:r>
          </a:p>
          <a:p>
            <a:r>
              <a:rPr lang="en-US" dirty="0" smtClean="0"/>
              <a:t>Non-structural damage</a:t>
            </a:r>
          </a:p>
          <a:p>
            <a:r>
              <a:rPr lang="en-US" dirty="0" smtClean="0"/>
              <a:t>Needed for cultural continuity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sz="4800" b="1" dirty="0" smtClean="0">
                <a:solidFill>
                  <a:schemeClr val="accent1">
                    <a:lumMod val="75000"/>
                  </a:schemeClr>
                </a:solidFill>
              </a:rPr>
              <a:t>Food</a:t>
            </a:r>
          </a:p>
        </p:txBody>
      </p:sp>
      <p:pic>
        <p:nvPicPr>
          <p:cNvPr id="12" name="Picture 2" descr="C:\Documents and Settings\gravess\My Documents\My Pictures\Japan Tsunami\Japan 68.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67543" y="1700808"/>
            <a:ext cx="6578519" cy="4464496"/>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3"/>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572000" y="1628800"/>
            <a:ext cx="4272890" cy="3208364"/>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2358822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457200" y="152400"/>
            <a:ext cx="8229600" cy="1143000"/>
          </a:xfrm>
        </p:spPr>
        <p:txBody>
          <a:bodyPr/>
          <a:lstStyle/>
          <a:p>
            <a:r>
              <a:rPr lang="en-US" sz="4800" b="1" dirty="0" smtClean="0">
                <a:solidFill>
                  <a:schemeClr val="accent1">
                    <a:lumMod val="75000"/>
                  </a:schemeClr>
                </a:solidFill>
              </a:rPr>
              <a:t>Sanitation</a:t>
            </a:r>
          </a:p>
        </p:txBody>
      </p:sp>
      <p:pic>
        <p:nvPicPr>
          <p:cNvPr id="5" name="Content Placeholder 4" descr="Picture 001.jp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895600" y="2133600"/>
            <a:ext cx="3162300" cy="4216400"/>
          </a:xfrm>
          <a:solidFill>
            <a:srgbClr val="FFFFFF">
              <a:shade val="85000"/>
            </a:srgbClr>
          </a:solidFill>
          <a:ln w="1905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3089766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sz="4800" b="1" dirty="0" smtClean="0">
                <a:solidFill>
                  <a:schemeClr val="accent1">
                    <a:lumMod val="75000"/>
                  </a:schemeClr>
                </a:solidFill>
              </a:rPr>
              <a:t>First Aid &amp; Medications</a:t>
            </a:r>
          </a:p>
        </p:txBody>
      </p:sp>
      <p:pic>
        <p:nvPicPr>
          <p:cNvPr id="179203" name="Picture 8" descr="Medical-supplies.jpg"/>
          <p:cNvPicPr>
            <a:picLocks noChangeAspect="1"/>
          </p:cNvPicPr>
          <p:nvPr/>
        </p:nvPicPr>
        <p:blipFill>
          <a:blip r:embed="rId3"/>
          <a:srcRect/>
          <a:stretch>
            <a:fillRect/>
          </a:stretch>
        </p:blipFill>
        <p:spPr bwMode="auto">
          <a:xfrm>
            <a:off x="1676400" y="1981200"/>
            <a:ext cx="5867400" cy="4435475"/>
          </a:xfrm>
          <a:prstGeom prst="rect">
            <a:avLst/>
          </a:prstGeom>
          <a:noFill/>
          <a:ln w="9525">
            <a:noFill/>
            <a:miter lim="800000"/>
            <a:headEnd/>
            <a:tailEnd/>
          </a:ln>
        </p:spPr>
      </p:pic>
    </p:spTree>
    <p:extLst>
      <p:ext uri="{BB962C8B-B14F-4D97-AF65-F5344CB8AC3E}">
        <p14:creationId xmlns:p14="http://schemas.microsoft.com/office/powerpoint/2010/main" val="219235637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3"/>
          <p:cNvSpPr>
            <a:spLocks noGrp="1"/>
          </p:cNvSpPr>
          <p:nvPr>
            <p:ph type="title"/>
          </p:nvPr>
        </p:nvSpPr>
        <p:spPr/>
        <p:txBody>
          <a:bodyPr/>
          <a:lstStyle/>
          <a:p>
            <a:r>
              <a:rPr lang="en-US" b="1" dirty="0" smtClean="0">
                <a:solidFill>
                  <a:schemeClr val="accent1">
                    <a:lumMod val="75000"/>
                  </a:schemeClr>
                </a:solidFill>
              </a:rPr>
              <a:t>Will Your Behavior Change?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78151588"/>
              </p:ext>
            </p:extLst>
          </p:nvPr>
        </p:nvGraphicFramePr>
        <p:xfrm>
          <a:off x="457200" y="1340769"/>
          <a:ext cx="829126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ctrTitle"/>
          </p:nvPr>
        </p:nvSpPr>
        <p:spPr>
          <a:xfrm>
            <a:off x="457199" y="-144760"/>
            <a:ext cx="8382000" cy="1557536"/>
          </a:xfrm>
        </p:spPr>
        <p:txBody>
          <a:bodyPr/>
          <a:lstStyle/>
          <a:p>
            <a:r>
              <a:rPr lang="en-US" sz="6600" b="1" i="1" dirty="0" smtClean="0">
                <a:solidFill>
                  <a:schemeClr val="accent1">
                    <a:lumMod val="75000"/>
                  </a:schemeClr>
                </a:solidFill>
              </a:rPr>
              <a:t>Thank you!</a:t>
            </a:r>
            <a:endParaRPr lang="en-US" b="1" i="1" dirty="0" smtClean="0">
              <a:solidFill>
                <a:schemeClr val="accent1">
                  <a:lumMod val="75000"/>
                </a:schemeClr>
              </a:solidFill>
            </a:endParaRPr>
          </a:p>
        </p:txBody>
      </p:sp>
      <p:sp>
        <p:nvSpPr>
          <p:cNvPr id="6" name="Subtitle 5"/>
          <p:cNvSpPr>
            <a:spLocks noGrp="1"/>
          </p:cNvSpPr>
          <p:nvPr>
            <p:ph type="subTitle" idx="1"/>
          </p:nvPr>
        </p:nvSpPr>
        <p:spPr>
          <a:xfrm>
            <a:off x="0" y="5373216"/>
            <a:ext cx="9144000" cy="914400"/>
          </a:xfrm>
        </p:spPr>
        <p:txBody>
          <a:bodyPr rtlCol="0">
            <a:normAutofit/>
          </a:bodyPr>
          <a:lstStyle/>
          <a:p>
            <a:pPr fontAlgn="auto">
              <a:spcBef>
                <a:spcPts val="0"/>
              </a:spcBef>
              <a:spcAft>
                <a:spcPts val="0"/>
              </a:spcAft>
              <a:buFont typeface="Arial" pitchFamily="34" charset="0"/>
              <a:buNone/>
              <a:defRPr/>
            </a:pPr>
            <a:r>
              <a:rPr lang="en-US" sz="1800" b="1" dirty="0" smtClean="0">
                <a:solidFill>
                  <a:schemeClr val="bg1">
                    <a:lumMod val="50000"/>
                  </a:schemeClr>
                </a:solidFill>
                <a:ea typeface="+mn-ea"/>
                <a:cs typeface="+mn-cs"/>
              </a:rPr>
              <a:t> </a:t>
            </a:r>
            <a:r>
              <a:rPr lang="en-US" sz="1800" b="1" i="1" dirty="0" err="1" smtClean="0">
                <a:solidFill>
                  <a:schemeClr val="bg1">
                    <a:lumMod val="50000"/>
                  </a:schemeClr>
                </a:solidFill>
                <a:ea typeface="+mn-ea"/>
                <a:cs typeface="+mn-cs"/>
              </a:rPr>
              <a:t>Cascadia</a:t>
            </a:r>
            <a:r>
              <a:rPr lang="en-US" sz="1800" b="1" i="1" dirty="0" smtClean="0">
                <a:solidFill>
                  <a:schemeClr val="bg1">
                    <a:lumMod val="50000"/>
                  </a:schemeClr>
                </a:solidFill>
                <a:ea typeface="+mn-ea"/>
                <a:cs typeface="+mn-cs"/>
              </a:rPr>
              <a:t> </a:t>
            </a:r>
            <a:r>
              <a:rPr lang="en-US" sz="1800" b="1" i="1" dirty="0" err="1" smtClean="0">
                <a:solidFill>
                  <a:schemeClr val="bg1">
                    <a:lumMod val="50000"/>
                  </a:schemeClr>
                </a:solidFill>
                <a:ea typeface="+mn-ea"/>
                <a:cs typeface="+mn-cs"/>
              </a:rPr>
              <a:t>EarthScope</a:t>
            </a:r>
            <a:r>
              <a:rPr lang="en-US" sz="1800" b="1" i="1" dirty="0" smtClean="0">
                <a:solidFill>
                  <a:schemeClr val="bg1">
                    <a:lumMod val="50000"/>
                  </a:schemeClr>
                </a:solidFill>
                <a:ea typeface="+mn-ea"/>
                <a:cs typeface="+mn-cs"/>
              </a:rPr>
              <a:t> Earthquake &amp; Tsunami Education Program </a:t>
            </a:r>
          </a:p>
          <a:p>
            <a:pPr fontAlgn="auto">
              <a:spcBef>
                <a:spcPts val="0"/>
              </a:spcBef>
              <a:spcAft>
                <a:spcPts val="0"/>
              </a:spcAft>
              <a:buFont typeface="Arial" pitchFamily="34" charset="0"/>
              <a:buNone/>
              <a:defRPr/>
            </a:pPr>
            <a:r>
              <a:rPr lang="en-US" sz="1800" b="1" dirty="0" smtClean="0">
                <a:solidFill>
                  <a:schemeClr val="bg1">
                    <a:lumMod val="50000"/>
                  </a:schemeClr>
                </a:solidFill>
                <a:ea typeface="+mn-ea"/>
                <a:cs typeface="+mn-cs"/>
              </a:rPr>
              <a:t>Althea Rizzo~ October 2013</a:t>
            </a:r>
            <a:endParaRPr lang="en-US" sz="1800" b="1" dirty="0">
              <a:solidFill>
                <a:schemeClr val="bg1">
                  <a:lumMod val="50000"/>
                </a:schemeClr>
              </a:solidFill>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1720" y="1412776"/>
            <a:ext cx="5112568" cy="37449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1143000"/>
          </a:xfrm>
        </p:spPr>
        <p:txBody>
          <a:bodyPr/>
          <a:lstStyle/>
          <a:p>
            <a:r>
              <a:rPr lang="en-US" sz="4800" b="1" dirty="0" smtClean="0">
                <a:solidFill>
                  <a:schemeClr val="accent1">
                    <a:lumMod val="75000"/>
                  </a:schemeClr>
                </a:solidFill>
              </a:rPr>
              <a:t>Damage to Businesses</a:t>
            </a:r>
          </a:p>
        </p:txBody>
      </p:sp>
      <p:pic>
        <p:nvPicPr>
          <p:cNvPr id="43011" name="Picture 3"/>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79513" y="1268761"/>
            <a:ext cx="7152570" cy="2520280"/>
          </a:xfrm>
        </p:spPr>
      </p:pic>
      <p:sp>
        <p:nvSpPr>
          <p:cNvPr id="2" name="TextBox 1"/>
          <p:cNvSpPr txBox="1"/>
          <p:nvPr/>
        </p:nvSpPr>
        <p:spPr>
          <a:xfrm>
            <a:off x="1979712" y="3933056"/>
            <a:ext cx="5328592" cy="1446550"/>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Billions in damages</a:t>
            </a:r>
          </a:p>
          <a:p>
            <a:pPr marL="285750" indent="-285750">
              <a:buFont typeface="Arial" panose="020B0604020202020204" pitchFamily="34" charset="0"/>
              <a:buChar char="•"/>
            </a:pPr>
            <a:r>
              <a:rPr lang="en-US" sz="4400" dirty="0" smtClean="0"/>
              <a:t>Decades to rebuild</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1143000"/>
          </a:xfrm>
        </p:spPr>
        <p:txBody>
          <a:bodyPr/>
          <a:lstStyle/>
          <a:p>
            <a:r>
              <a:rPr lang="en-US" sz="4800" b="1" dirty="0" smtClean="0">
                <a:solidFill>
                  <a:schemeClr val="accent1">
                    <a:lumMod val="75000"/>
                  </a:schemeClr>
                </a:solidFill>
              </a:rPr>
              <a:t>Roads Damaged</a:t>
            </a:r>
          </a:p>
        </p:txBody>
      </p:sp>
      <p:pic>
        <p:nvPicPr>
          <p:cNvPr id="10242" name="Picture 2" descr="C:\Documents and Settings\gravess\My Documents\My Pictures\Japan Tsunami\Japan Pictures - road damage.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403648" y="1268760"/>
            <a:ext cx="6264696" cy="4698522"/>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11044</TotalTime>
  <Words>5012</Words>
  <Application>Microsoft Macintosh PowerPoint</Application>
  <PresentationFormat>On-screen Show (4:3)</PresentationFormat>
  <Paragraphs>703</Paragraphs>
  <Slides>74</Slides>
  <Notes>51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Cascadia Preparedness: Preparing for and surviving the Big One</vt:lpstr>
      <vt:lpstr>Getting from here to there …</vt:lpstr>
      <vt:lpstr>Local Cascadia Event</vt:lpstr>
      <vt:lpstr>Local Cascadia Earthquake</vt:lpstr>
      <vt:lpstr>PowerPoint Presentation</vt:lpstr>
      <vt:lpstr>Damage to Homes</vt:lpstr>
      <vt:lpstr>Damage to Schools</vt:lpstr>
      <vt:lpstr>Damage to Businesses</vt:lpstr>
      <vt:lpstr>Roads Damaged</vt:lpstr>
      <vt:lpstr>PowerPoint Presentation</vt:lpstr>
      <vt:lpstr>PowerPoint Presentation</vt:lpstr>
      <vt:lpstr>Aftershocks</vt:lpstr>
      <vt:lpstr>Injuries</vt:lpstr>
      <vt:lpstr>Hypothermia</vt:lpstr>
      <vt:lpstr>Survive the Earthquake</vt:lpstr>
      <vt:lpstr>Prepare in Seven Steps</vt:lpstr>
      <vt:lpstr>Prepare in Seven Steps</vt:lpstr>
      <vt:lpstr>Secure furnishings</vt:lpstr>
      <vt:lpstr>Secure furnishings</vt:lpstr>
      <vt:lpstr>Secure Heavy Furniture</vt:lpstr>
      <vt:lpstr>Nothing Above Bed</vt:lpstr>
      <vt:lpstr>Tie Supplies to Bed</vt:lpstr>
      <vt:lpstr>Office Hazards</vt:lpstr>
      <vt:lpstr>Prepare in Seven Steps</vt:lpstr>
      <vt:lpstr>But what can I do?</vt:lpstr>
      <vt:lpstr>But what can I do?</vt:lpstr>
      <vt:lpstr>But what can I do?</vt:lpstr>
      <vt:lpstr>But what can I do?</vt:lpstr>
      <vt:lpstr>Prepare in Seven Steps</vt:lpstr>
      <vt:lpstr>But what can I do?</vt:lpstr>
      <vt:lpstr>Prepare in Seven Steps</vt:lpstr>
      <vt:lpstr>Prepare in Seven Steps</vt:lpstr>
      <vt:lpstr>PowerPoint Presentation</vt:lpstr>
      <vt:lpstr>Be a small Target</vt:lpstr>
      <vt:lpstr>Notice Anything?</vt:lpstr>
      <vt:lpstr>During the Shaking</vt:lpstr>
      <vt:lpstr>In a Car or Bus</vt:lpstr>
      <vt:lpstr>Wheel Chair Bound</vt:lpstr>
      <vt:lpstr>3 Common Mistakes</vt:lpstr>
      <vt:lpstr>The Triangle of Life Myths</vt:lpstr>
      <vt:lpstr>Prepare in Seven Steps</vt:lpstr>
      <vt:lpstr>But what can I do?</vt:lpstr>
      <vt:lpstr>After the Earthquake</vt:lpstr>
      <vt:lpstr>Local (Cascadia) Tsunami</vt:lpstr>
      <vt:lpstr>Escape the Tsunami</vt:lpstr>
      <vt:lpstr>Know the Zones Tsunami Evacuation Maps</vt:lpstr>
      <vt:lpstr>Mobility Challenges?</vt:lpstr>
      <vt:lpstr>Don’t Give Up!</vt:lpstr>
      <vt:lpstr>Identify High Ground</vt:lpstr>
      <vt:lpstr>Practice</vt:lpstr>
      <vt:lpstr>To Carry or Not To Carry Supplies</vt:lpstr>
      <vt:lpstr>The Discipline to STAY PUT!</vt:lpstr>
      <vt:lpstr>Distant Tsunami</vt:lpstr>
      <vt:lpstr>Know the “Distant” Zone</vt:lpstr>
      <vt:lpstr>Tsunami Alert Messages West Coast &amp; Alaska Tsunami Warning Center</vt:lpstr>
      <vt:lpstr>Distant Tsunami Notification</vt:lpstr>
      <vt:lpstr>Evacuation  Before a Distant Tsunami</vt:lpstr>
      <vt:lpstr>Re-entry  After a Distant Tsunami</vt:lpstr>
      <vt:lpstr>PowerPoint Presentation</vt:lpstr>
      <vt:lpstr>Prepare in Seven Steps</vt:lpstr>
      <vt:lpstr>Prepare for Island Life</vt:lpstr>
      <vt:lpstr>Emotional Recovery</vt:lpstr>
      <vt:lpstr>Without Utilities</vt:lpstr>
      <vt:lpstr>Living Outside (…in Oregon)</vt:lpstr>
      <vt:lpstr>Protection from the Rain</vt:lpstr>
      <vt:lpstr>Make-shift Shelter</vt:lpstr>
      <vt:lpstr>Shelter &amp; Warmth</vt:lpstr>
      <vt:lpstr>Expect Broken Windows</vt:lpstr>
      <vt:lpstr>Water</vt:lpstr>
      <vt:lpstr>Food</vt:lpstr>
      <vt:lpstr>Sanitation</vt:lpstr>
      <vt:lpstr>First Aid &amp; Medications</vt:lpstr>
      <vt:lpstr>Will Your Behavior Change?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SUPPLY CACHE</dc:title>
  <dc:creator>gravess</dc:creator>
  <cp:lastModifiedBy>Bob Lillie</cp:lastModifiedBy>
  <cp:revision>316</cp:revision>
  <cp:lastPrinted>2014-05-15T04:54:30Z</cp:lastPrinted>
  <dcterms:created xsi:type="dcterms:W3CDTF">2012-01-31T19:21:29Z</dcterms:created>
  <dcterms:modified xsi:type="dcterms:W3CDTF">2014-05-15T04:57:23Z</dcterms:modified>
</cp:coreProperties>
</file>