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7" r:id="rId2"/>
    <p:sldId id="529" r:id="rId3"/>
    <p:sldId id="530" r:id="rId4"/>
    <p:sldId id="504" r:id="rId5"/>
    <p:sldId id="459" r:id="rId6"/>
    <p:sldId id="531" r:id="rId7"/>
    <p:sldId id="479" r:id="rId8"/>
    <p:sldId id="546" r:id="rId9"/>
    <p:sldId id="544" r:id="rId10"/>
    <p:sldId id="557" r:id="rId11"/>
    <p:sldId id="541" r:id="rId12"/>
    <p:sldId id="559" r:id="rId13"/>
    <p:sldId id="328" r:id="rId14"/>
    <p:sldId id="540" r:id="rId15"/>
    <p:sldId id="467" r:id="rId16"/>
    <p:sldId id="545" r:id="rId17"/>
    <p:sldId id="478" r:id="rId18"/>
    <p:sldId id="396" r:id="rId19"/>
    <p:sldId id="566" r:id="rId20"/>
    <p:sldId id="424" r:id="rId21"/>
    <p:sldId id="542" r:id="rId22"/>
    <p:sldId id="552" r:id="rId23"/>
    <p:sldId id="558" r:id="rId24"/>
    <p:sldId id="567" r:id="rId25"/>
    <p:sldId id="475" r:id="rId26"/>
    <p:sldId id="476" r:id="rId27"/>
    <p:sldId id="565" r:id="rId28"/>
    <p:sldId id="548" r:id="rId29"/>
    <p:sldId id="549" r:id="rId30"/>
    <p:sldId id="290" r:id="rId31"/>
    <p:sldId id="555" r:id="rId32"/>
    <p:sldId id="561" r:id="rId33"/>
    <p:sldId id="563" r:id="rId34"/>
    <p:sldId id="560" r:id="rId35"/>
    <p:sldId id="562" r:id="rId36"/>
    <p:sldId id="533" r:id="rId37"/>
    <p:sldId id="564" r:id="rId38"/>
    <p:sldId id="534" r:id="rId39"/>
    <p:sldId id="568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66FF"/>
    <a:srgbClr val="008000"/>
    <a:srgbClr val="EFE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2" autoAdjust="0"/>
    <p:restoredTop sz="93515" autoAdjust="0"/>
  </p:normalViewPr>
  <p:slideViewPr>
    <p:cSldViewPr>
      <p:cViewPr varScale="1">
        <p:scale>
          <a:sx n="110" d="100"/>
          <a:sy n="11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56"/>
    </p:cViewPr>
  </p:sorterViewPr>
  <p:notesViewPr>
    <p:cSldViewPr>
      <p:cViewPr varScale="1">
        <p:scale>
          <a:sx n="54" d="100"/>
          <a:sy n="54" d="100"/>
        </p:scale>
        <p:origin x="-283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image" Target="../media/image60.png"/><Relationship Id="rId2" Type="http://schemas.openxmlformats.org/officeDocument/2006/relationships/image" Target="../media/image6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image" Target="../media/image60.png"/><Relationship Id="rId2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5E196-077A-4E88-9F37-0F951CA5AA41}" type="doc">
      <dgm:prSet loTypeId="urn:microsoft.com/office/officeart/2005/8/layout/hProcess4" loCatId="process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90CDD194-720C-4984-9172-23C4CA9C2E06}">
      <dgm:prSet phldrT="[Text]" custT="1"/>
      <dgm:spPr/>
      <dgm:t>
        <a:bodyPr/>
        <a:lstStyle/>
        <a:p>
          <a:r>
            <a:rPr lang="en-US" sz="2800" b="1" dirty="0" smtClean="0"/>
            <a:t>Survive the Earthquake</a:t>
          </a:r>
          <a:endParaRPr lang="en-US" sz="2800" b="1" dirty="0"/>
        </a:p>
      </dgm:t>
    </dgm:pt>
    <dgm:pt modelId="{4CBBA8D7-326A-4879-8C20-35241B62F3C4}" type="parTrans" cxnId="{FD5AF5D8-B81E-48B4-9CA1-EED2EF40538E}">
      <dgm:prSet/>
      <dgm:spPr/>
      <dgm:t>
        <a:bodyPr/>
        <a:lstStyle/>
        <a:p>
          <a:endParaRPr lang="en-US" sz="2800" b="1"/>
        </a:p>
      </dgm:t>
    </dgm:pt>
    <dgm:pt modelId="{C6A4D70F-0B75-48D4-97B4-0FECC56C57AA}" type="sibTrans" cxnId="{FD5AF5D8-B81E-48B4-9CA1-EED2EF40538E}">
      <dgm:prSet/>
      <dgm:spPr/>
      <dgm:t>
        <a:bodyPr/>
        <a:lstStyle/>
        <a:p>
          <a:endParaRPr lang="en-US" sz="2800" b="1"/>
        </a:p>
      </dgm:t>
    </dgm:pt>
    <dgm:pt modelId="{85490409-D693-4251-9C6D-C69584E873DE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800" b="1" dirty="0" smtClean="0"/>
            <a:t>Escape the Tsunami</a:t>
          </a:r>
          <a:endParaRPr lang="en-US" sz="2800" b="1" dirty="0"/>
        </a:p>
      </dgm:t>
    </dgm:pt>
    <dgm:pt modelId="{9F9A4EBD-5C4E-4D7E-B02A-31E12B35BAB5}" type="parTrans" cxnId="{9D5A8862-6AE9-4868-8D33-30545B405712}">
      <dgm:prSet/>
      <dgm:spPr/>
      <dgm:t>
        <a:bodyPr/>
        <a:lstStyle/>
        <a:p>
          <a:endParaRPr lang="en-US" sz="2800" b="1"/>
        </a:p>
      </dgm:t>
    </dgm:pt>
    <dgm:pt modelId="{A75D25FA-F8DE-4133-8343-6BB4EFA7653D}" type="sibTrans" cxnId="{9D5A8862-6AE9-4868-8D33-30545B405712}">
      <dgm:prSet/>
      <dgm:spPr>
        <a:solidFill>
          <a:srgbClr val="3366FF"/>
        </a:solidFill>
      </dgm:spPr>
      <dgm:t>
        <a:bodyPr/>
        <a:lstStyle/>
        <a:p>
          <a:endParaRPr lang="en-US" sz="2800" b="1"/>
        </a:p>
      </dgm:t>
    </dgm:pt>
    <dgm:pt modelId="{6189B8DA-21F3-4882-ACEF-C5D2B36DCBB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smtClean="0"/>
            <a:t>Short &amp; Long Term Survival</a:t>
          </a:r>
          <a:endParaRPr lang="en-US" sz="2800" b="1" dirty="0"/>
        </a:p>
      </dgm:t>
    </dgm:pt>
    <dgm:pt modelId="{61831D1C-69C0-4934-BF4C-E8691E371C57}" type="parTrans" cxnId="{A6663D18-CD82-4A4B-BEA5-3B1CC1D794E4}">
      <dgm:prSet/>
      <dgm:spPr/>
      <dgm:t>
        <a:bodyPr/>
        <a:lstStyle/>
        <a:p>
          <a:endParaRPr lang="en-US" sz="2800" b="1"/>
        </a:p>
      </dgm:t>
    </dgm:pt>
    <dgm:pt modelId="{C512626A-32C2-4152-9880-9E738236AAF6}" type="sibTrans" cxnId="{A6663D18-CD82-4A4B-BEA5-3B1CC1D794E4}">
      <dgm:prSet/>
      <dgm:spPr/>
      <dgm:t>
        <a:bodyPr/>
        <a:lstStyle/>
        <a:p>
          <a:endParaRPr lang="en-US" sz="2800" b="1"/>
        </a:p>
      </dgm:t>
    </dgm:pt>
    <dgm:pt modelId="{9E29AA75-13C9-4B85-8BD7-5E0549A37A53}" type="pres">
      <dgm:prSet presAssocID="{6485E196-077A-4E88-9F37-0F951CA5AA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A0695-0C40-4C51-82ED-6E7E751A8629}" type="pres">
      <dgm:prSet presAssocID="{6485E196-077A-4E88-9F37-0F951CA5AA41}" presName="tSp" presStyleCnt="0"/>
      <dgm:spPr/>
    </dgm:pt>
    <dgm:pt modelId="{57055409-8913-4BA2-BF7A-4705ED44B1DB}" type="pres">
      <dgm:prSet presAssocID="{6485E196-077A-4E88-9F37-0F951CA5AA41}" presName="bSp" presStyleCnt="0"/>
      <dgm:spPr/>
    </dgm:pt>
    <dgm:pt modelId="{420A1370-FA7C-496A-A8D1-906B198ADD85}" type="pres">
      <dgm:prSet presAssocID="{6485E196-077A-4E88-9F37-0F951CA5AA41}" presName="process" presStyleCnt="0"/>
      <dgm:spPr/>
    </dgm:pt>
    <dgm:pt modelId="{EF94776F-F276-4515-B79F-EFA0067DF9D6}" type="pres">
      <dgm:prSet presAssocID="{90CDD194-720C-4984-9172-23C4CA9C2E06}" presName="composite1" presStyleCnt="0"/>
      <dgm:spPr/>
    </dgm:pt>
    <dgm:pt modelId="{25306EE7-739B-4932-A6D9-F27B46A86246}" type="pres">
      <dgm:prSet presAssocID="{90CDD194-720C-4984-9172-23C4CA9C2E06}" presName="dummyNode1" presStyleLbl="node1" presStyleIdx="0" presStyleCnt="3"/>
      <dgm:spPr/>
    </dgm:pt>
    <dgm:pt modelId="{1968B47B-A979-4D07-8708-7C103CCEDD59}" type="pres">
      <dgm:prSet presAssocID="{90CDD194-720C-4984-9172-23C4CA9C2E06}" presName="childNode1" presStyleLbl="bgAcc1" presStyleIdx="0" presStyleCnt="3" custScaleX="204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8EE5C-2CD9-4105-A57A-0FE30934EA1A}" type="pres">
      <dgm:prSet presAssocID="{90CDD194-720C-4984-9172-23C4CA9C2E0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A9257-F8CD-4859-B05F-9AF668F05315}" type="pres">
      <dgm:prSet presAssocID="{90CDD194-720C-4984-9172-23C4CA9C2E06}" presName="parentNode1" presStyleLbl="node1" presStyleIdx="0" presStyleCnt="3" custScaleX="228204" custScaleY="2975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9F358-9625-4076-9708-022D0E51EA0A}" type="pres">
      <dgm:prSet presAssocID="{90CDD194-720C-4984-9172-23C4CA9C2E06}" presName="connSite1" presStyleCnt="0"/>
      <dgm:spPr/>
    </dgm:pt>
    <dgm:pt modelId="{BCB3CBC3-954B-4642-8D63-53455A776033}" type="pres">
      <dgm:prSet presAssocID="{C6A4D70F-0B75-48D4-97B4-0FECC56C57AA}" presName="Name9" presStyleLbl="sibTrans2D1" presStyleIdx="0" presStyleCnt="2"/>
      <dgm:spPr/>
      <dgm:t>
        <a:bodyPr/>
        <a:lstStyle/>
        <a:p>
          <a:endParaRPr lang="en-US"/>
        </a:p>
      </dgm:t>
    </dgm:pt>
    <dgm:pt modelId="{A8400B4D-C9B8-4B42-94C1-EEBA89305FA9}" type="pres">
      <dgm:prSet presAssocID="{85490409-D693-4251-9C6D-C69584E873DE}" presName="composite2" presStyleCnt="0"/>
      <dgm:spPr/>
    </dgm:pt>
    <dgm:pt modelId="{8E529474-149A-449A-BA12-D4863145A074}" type="pres">
      <dgm:prSet presAssocID="{85490409-D693-4251-9C6D-C69584E873DE}" presName="dummyNode2" presStyleLbl="node1" presStyleIdx="0" presStyleCnt="3"/>
      <dgm:spPr/>
    </dgm:pt>
    <dgm:pt modelId="{CD048D5A-2F1C-44AD-B957-9C692E90B477}" type="pres">
      <dgm:prSet presAssocID="{85490409-D693-4251-9C6D-C69584E873DE}" presName="childNode2" presStyleLbl="bgAcc1" presStyleIdx="1" presStyleCnt="3" custScaleX="223324">
        <dgm:presLayoutVars>
          <dgm:bulletEnabled val="1"/>
        </dgm:presLayoutVars>
      </dgm:prSet>
      <dgm:spPr/>
    </dgm:pt>
    <dgm:pt modelId="{56EBB015-7F47-4441-8849-72469DFB7282}" type="pres">
      <dgm:prSet presAssocID="{85490409-D693-4251-9C6D-C69584E873DE}" presName="childNode2tx" presStyleLbl="bgAcc1" presStyleIdx="1" presStyleCnt="3">
        <dgm:presLayoutVars>
          <dgm:bulletEnabled val="1"/>
        </dgm:presLayoutVars>
      </dgm:prSet>
      <dgm:spPr/>
    </dgm:pt>
    <dgm:pt modelId="{2B8C9ED3-3C17-4764-ACA8-26F4BC1EA072}" type="pres">
      <dgm:prSet presAssocID="{85490409-D693-4251-9C6D-C69584E873DE}" presName="parentNode2" presStyleLbl="node1" presStyleIdx="1" presStyleCnt="3" custScaleX="237556" custScaleY="312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DF196-2E33-481D-8018-EDDCEE75AC60}" type="pres">
      <dgm:prSet presAssocID="{85490409-D693-4251-9C6D-C69584E873DE}" presName="connSite2" presStyleCnt="0"/>
      <dgm:spPr/>
    </dgm:pt>
    <dgm:pt modelId="{8BD7EDE4-766B-4421-A7F7-6189892F0D60}" type="pres">
      <dgm:prSet presAssocID="{A75D25FA-F8DE-4133-8343-6BB4EFA7653D}" presName="Name18" presStyleLbl="sibTrans2D1" presStyleIdx="1" presStyleCnt="2"/>
      <dgm:spPr/>
      <dgm:t>
        <a:bodyPr/>
        <a:lstStyle/>
        <a:p>
          <a:endParaRPr lang="en-US"/>
        </a:p>
      </dgm:t>
    </dgm:pt>
    <dgm:pt modelId="{A625A004-F88A-4747-A4E5-E19BB9B31637}" type="pres">
      <dgm:prSet presAssocID="{6189B8DA-21F3-4882-ACEF-C5D2B36DCBB9}" presName="composite1" presStyleCnt="0"/>
      <dgm:spPr/>
    </dgm:pt>
    <dgm:pt modelId="{A41740A6-776A-44D8-AB83-2D3EF3B03EE4}" type="pres">
      <dgm:prSet presAssocID="{6189B8DA-21F3-4882-ACEF-C5D2B36DCBB9}" presName="dummyNode1" presStyleLbl="node1" presStyleIdx="1" presStyleCnt="3"/>
      <dgm:spPr/>
    </dgm:pt>
    <dgm:pt modelId="{1E476D56-1FF6-4F7C-8C8A-164ACF8D9E6D}" type="pres">
      <dgm:prSet presAssocID="{6189B8DA-21F3-4882-ACEF-C5D2B36DCBB9}" presName="childNode1" presStyleLbl="bgAcc1" presStyleIdx="2" presStyleCnt="3" custScaleX="218295" custScaleY="101640">
        <dgm:presLayoutVars>
          <dgm:bulletEnabled val="1"/>
        </dgm:presLayoutVars>
      </dgm:prSet>
      <dgm:spPr/>
    </dgm:pt>
    <dgm:pt modelId="{E9B8A719-20DD-4C8E-8BEE-376665B08623}" type="pres">
      <dgm:prSet presAssocID="{6189B8DA-21F3-4882-ACEF-C5D2B36DCBB9}" presName="childNode1tx" presStyleLbl="bgAcc1" presStyleIdx="2" presStyleCnt="3">
        <dgm:presLayoutVars>
          <dgm:bulletEnabled val="1"/>
        </dgm:presLayoutVars>
      </dgm:prSet>
      <dgm:spPr/>
    </dgm:pt>
    <dgm:pt modelId="{827A8B06-097D-465A-85FC-40A820EF457C}" type="pres">
      <dgm:prSet presAssocID="{6189B8DA-21F3-4882-ACEF-C5D2B36DCBB9}" presName="parentNode1" presStyleLbl="node1" presStyleIdx="2" presStyleCnt="3" custScaleX="241417" custScaleY="308209" custLinFactNeighborX="-2285" custLinFactNeighborY="-99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2AC0D-E129-4AF4-B43D-232FCCA4B0D0}" type="pres">
      <dgm:prSet presAssocID="{6189B8DA-21F3-4882-ACEF-C5D2B36DCBB9}" presName="connSite1" presStyleCnt="0"/>
      <dgm:spPr/>
    </dgm:pt>
  </dgm:ptLst>
  <dgm:cxnLst>
    <dgm:cxn modelId="{9D5A8862-6AE9-4868-8D33-30545B405712}" srcId="{6485E196-077A-4E88-9F37-0F951CA5AA41}" destId="{85490409-D693-4251-9C6D-C69584E873DE}" srcOrd="1" destOrd="0" parTransId="{9F9A4EBD-5C4E-4D7E-B02A-31E12B35BAB5}" sibTransId="{A75D25FA-F8DE-4133-8343-6BB4EFA7653D}"/>
    <dgm:cxn modelId="{10186673-FA08-4A9B-BDA8-0C28BBCBF9DC}" type="presOf" srcId="{6189B8DA-21F3-4882-ACEF-C5D2B36DCBB9}" destId="{827A8B06-097D-465A-85FC-40A820EF457C}" srcOrd="0" destOrd="0" presId="urn:microsoft.com/office/officeart/2005/8/layout/hProcess4"/>
    <dgm:cxn modelId="{5212EC21-C150-483E-82F5-D057CA02251E}" type="presOf" srcId="{85490409-D693-4251-9C6D-C69584E873DE}" destId="{2B8C9ED3-3C17-4764-ACA8-26F4BC1EA072}" srcOrd="0" destOrd="0" presId="urn:microsoft.com/office/officeart/2005/8/layout/hProcess4"/>
    <dgm:cxn modelId="{A6663D18-CD82-4A4B-BEA5-3B1CC1D794E4}" srcId="{6485E196-077A-4E88-9F37-0F951CA5AA41}" destId="{6189B8DA-21F3-4882-ACEF-C5D2B36DCBB9}" srcOrd="2" destOrd="0" parTransId="{61831D1C-69C0-4934-BF4C-E8691E371C57}" sibTransId="{C512626A-32C2-4152-9880-9E738236AAF6}"/>
    <dgm:cxn modelId="{19F2938F-CFCD-4B85-B857-1D1398B04FB9}" type="presOf" srcId="{6485E196-077A-4E88-9F37-0F951CA5AA41}" destId="{9E29AA75-13C9-4B85-8BD7-5E0549A37A53}" srcOrd="0" destOrd="0" presId="urn:microsoft.com/office/officeart/2005/8/layout/hProcess4"/>
    <dgm:cxn modelId="{C8BBEDE2-6F43-4B23-9532-77AAC48AD256}" type="presOf" srcId="{90CDD194-720C-4984-9172-23C4CA9C2E06}" destId="{2AFA9257-F8CD-4859-B05F-9AF668F05315}" srcOrd="0" destOrd="0" presId="urn:microsoft.com/office/officeart/2005/8/layout/hProcess4"/>
    <dgm:cxn modelId="{218075BA-9450-4443-9E2A-A192D2B39DA4}" type="presOf" srcId="{C6A4D70F-0B75-48D4-97B4-0FECC56C57AA}" destId="{BCB3CBC3-954B-4642-8D63-53455A776033}" srcOrd="0" destOrd="0" presId="urn:microsoft.com/office/officeart/2005/8/layout/hProcess4"/>
    <dgm:cxn modelId="{D47A7E7A-7334-4D5F-BC39-7F53EBB7BF14}" type="presOf" srcId="{A75D25FA-F8DE-4133-8343-6BB4EFA7653D}" destId="{8BD7EDE4-766B-4421-A7F7-6189892F0D60}" srcOrd="0" destOrd="0" presId="urn:microsoft.com/office/officeart/2005/8/layout/hProcess4"/>
    <dgm:cxn modelId="{FD5AF5D8-B81E-48B4-9CA1-EED2EF40538E}" srcId="{6485E196-077A-4E88-9F37-0F951CA5AA41}" destId="{90CDD194-720C-4984-9172-23C4CA9C2E06}" srcOrd="0" destOrd="0" parTransId="{4CBBA8D7-326A-4879-8C20-35241B62F3C4}" sibTransId="{C6A4D70F-0B75-48D4-97B4-0FECC56C57AA}"/>
    <dgm:cxn modelId="{B4BCAA3F-606A-4FBE-8189-95F93C1512E6}" type="presParOf" srcId="{9E29AA75-13C9-4B85-8BD7-5E0549A37A53}" destId="{257A0695-0C40-4C51-82ED-6E7E751A8629}" srcOrd="0" destOrd="0" presId="urn:microsoft.com/office/officeart/2005/8/layout/hProcess4"/>
    <dgm:cxn modelId="{12837D83-EAF5-4918-AB7A-A44C02F3B427}" type="presParOf" srcId="{9E29AA75-13C9-4B85-8BD7-5E0549A37A53}" destId="{57055409-8913-4BA2-BF7A-4705ED44B1DB}" srcOrd="1" destOrd="0" presId="urn:microsoft.com/office/officeart/2005/8/layout/hProcess4"/>
    <dgm:cxn modelId="{34DD601B-8BB6-44CA-A19D-C6B51538A4CE}" type="presParOf" srcId="{9E29AA75-13C9-4B85-8BD7-5E0549A37A53}" destId="{420A1370-FA7C-496A-A8D1-906B198ADD85}" srcOrd="2" destOrd="0" presId="urn:microsoft.com/office/officeart/2005/8/layout/hProcess4"/>
    <dgm:cxn modelId="{41CDD84B-A9B0-4E69-BAEE-2181E3BB9EE0}" type="presParOf" srcId="{420A1370-FA7C-496A-A8D1-906B198ADD85}" destId="{EF94776F-F276-4515-B79F-EFA0067DF9D6}" srcOrd="0" destOrd="0" presId="urn:microsoft.com/office/officeart/2005/8/layout/hProcess4"/>
    <dgm:cxn modelId="{4AA4F8AB-6163-4FD7-A278-5284E3DEB5A1}" type="presParOf" srcId="{EF94776F-F276-4515-B79F-EFA0067DF9D6}" destId="{25306EE7-739B-4932-A6D9-F27B46A86246}" srcOrd="0" destOrd="0" presId="urn:microsoft.com/office/officeart/2005/8/layout/hProcess4"/>
    <dgm:cxn modelId="{5473DB9F-A448-4F4B-982F-D42E4766E9D5}" type="presParOf" srcId="{EF94776F-F276-4515-B79F-EFA0067DF9D6}" destId="{1968B47B-A979-4D07-8708-7C103CCEDD59}" srcOrd="1" destOrd="0" presId="urn:microsoft.com/office/officeart/2005/8/layout/hProcess4"/>
    <dgm:cxn modelId="{50D1AA49-D0AE-4E2D-BAC6-759B6779B92D}" type="presParOf" srcId="{EF94776F-F276-4515-B79F-EFA0067DF9D6}" destId="{1B28EE5C-2CD9-4105-A57A-0FE30934EA1A}" srcOrd="2" destOrd="0" presId="urn:microsoft.com/office/officeart/2005/8/layout/hProcess4"/>
    <dgm:cxn modelId="{466271AA-544F-457F-B63B-151DE47CDCEC}" type="presParOf" srcId="{EF94776F-F276-4515-B79F-EFA0067DF9D6}" destId="{2AFA9257-F8CD-4859-B05F-9AF668F05315}" srcOrd="3" destOrd="0" presId="urn:microsoft.com/office/officeart/2005/8/layout/hProcess4"/>
    <dgm:cxn modelId="{124C7796-2408-4E5E-AB09-6C324D14E83C}" type="presParOf" srcId="{EF94776F-F276-4515-B79F-EFA0067DF9D6}" destId="{DD39F358-9625-4076-9708-022D0E51EA0A}" srcOrd="4" destOrd="0" presId="urn:microsoft.com/office/officeart/2005/8/layout/hProcess4"/>
    <dgm:cxn modelId="{D5806693-1152-4B24-813D-AAA69986C016}" type="presParOf" srcId="{420A1370-FA7C-496A-A8D1-906B198ADD85}" destId="{BCB3CBC3-954B-4642-8D63-53455A776033}" srcOrd="1" destOrd="0" presId="urn:microsoft.com/office/officeart/2005/8/layout/hProcess4"/>
    <dgm:cxn modelId="{015A29F3-B675-4D7D-87FC-33A5FE50BCFD}" type="presParOf" srcId="{420A1370-FA7C-496A-A8D1-906B198ADD85}" destId="{A8400B4D-C9B8-4B42-94C1-EEBA89305FA9}" srcOrd="2" destOrd="0" presId="urn:microsoft.com/office/officeart/2005/8/layout/hProcess4"/>
    <dgm:cxn modelId="{B2BCE7E0-5E8D-4D61-80C1-1B44B291D048}" type="presParOf" srcId="{A8400B4D-C9B8-4B42-94C1-EEBA89305FA9}" destId="{8E529474-149A-449A-BA12-D4863145A074}" srcOrd="0" destOrd="0" presId="urn:microsoft.com/office/officeart/2005/8/layout/hProcess4"/>
    <dgm:cxn modelId="{2AC19EFC-A9C8-44FF-AB1A-A4A64220D7AC}" type="presParOf" srcId="{A8400B4D-C9B8-4B42-94C1-EEBA89305FA9}" destId="{CD048D5A-2F1C-44AD-B957-9C692E90B477}" srcOrd="1" destOrd="0" presId="urn:microsoft.com/office/officeart/2005/8/layout/hProcess4"/>
    <dgm:cxn modelId="{FDD63803-70C2-46C3-A528-D59B54FA5DF4}" type="presParOf" srcId="{A8400B4D-C9B8-4B42-94C1-EEBA89305FA9}" destId="{56EBB015-7F47-4441-8849-72469DFB7282}" srcOrd="2" destOrd="0" presId="urn:microsoft.com/office/officeart/2005/8/layout/hProcess4"/>
    <dgm:cxn modelId="{736FAD7F-CAA5-4234-949E-9723BE686DDE}" type="presParOf" srcId="{A8400B4D-C9B8-4B42-94C1-EEBA89305FA9}" destId="{2B8C9ED3-3C17-4764-ACA8-26F4BC1EA072}" srcOrd="3" destOrd="0" presId="urn:microsoft.com/office/officeart/2005/8/layout/hProcess4"/>
    <dgm:cxn modelId="{2D1523EA-52DA-4407-A596-3D7A40624207}" type="presParOf" srcId="{A8400B4D-C9B8-4B42-94C1-EEBA89305FA9}" destId="{867DF196-2E33-481D-8018-EDDCEE75AC60}" srcOrd="4" destOrd="0" presId="urn:microsoft.com/office/officeart/2005/8/layout/hProcess4"/>
    <dgm:cxn modelId="{EB752C6E-5605-4E47-9E2D-EA9D8AD8DD1B}" type="presParOf" srcId="{420A1370-FA7C-496A-A8D1-906B198ADD85}" destId="{8BD7EDE4-766B-4421-A7F7-6189892F0D60}" srcOrd="3" destOrd="0" presId="urn:microsoft.com/office/officeart/2005/8/layout/hProcess4"/>
    <dgm:cxn modelId="{456EA302-1C17-44A6-8393-0CA4C7327AF3}" type="presParOf" srcId="{420A1370-FA7C-496A-A8D1-906B198ADD85}" destId="{A625A004-F88A-4747-A4E5-E19BB9B31637}" srcOrd="4" destOrd="0" presId="urn:microsoft.com/office/officeart/2005/8/layout/hProcess4"/>
    <dgm:cxn modelId="{45B6AFF9-D304-4154-946A-8A1117EAD984}" type="presParOf" srcId="{A625A004-F88A-4747-A4E5-E19BB9B31637}" destId="{A41740A6-776A-44D8-AB83-2D3EF3B03EE4}" srcOrd="0" destOrd="0" presId="urn:microsoft.com/office/officeart/2005/8/layout/hProcess4"/>
    <dgm:cxn modelId="{D6B74EE9-44CD-4C30-B231-2C986740872F}" type="presParOf" srcId="{A625A004-F88A-4747-A4E5-E19BB9B31637}" destId="{1E476D56-1FF6-4F7C-8C8A-164ACF8D9E6D}" srcOrd="1" destOrd="0" presId="urn:microsoft.com/office/officeart/2005/8/layout/hProcess4"/>
    <dgm:cxn modelId="{0B6C38C7-C442-4846-B3CB-ECBB14FA10AB}" type="presParOf" srcId="{A625A004-F88A-4747-A4E5-E19BB9B31637}" destId="{E9B8A719-20DD-4C8E-8BEE-376665B08623}" srcOrd="2" destOrd="0" presId="urn:microsoft.com/office/officeart/2005/8/layout/hProcess4"/>
    <dgm:cxn modelId="{07FEFC8F-B64B-41F5-8690-38B086836EAE}" type="presParOf" srcId="{A625A004-F88A-4747-A4E5-E19BB9B31637}" destId="{827A8B06-097D-465A-85FC-40A820EF457C}" srcOrd="3" destOrd="0" presId="urn:microsoft.com/office/officeart/2005/8/layout/hProcess4"/>
    <dgm:cxn modelId="{6913B713-4468-49BF-8B56-EEC72D8AC4A1}" type="presParOf" srcId="{A625A004-F88A-4747-A4E5-E19BB9B31637}" destId="{B6A2AC0D-E129-4AF4-B43D-232FCCA4B0D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7B28D-7855-4E9B-8FEF-74636604B546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644748-2EE0-44D7-914F-1E22A93BE04C}">
      <dgm:prSet phldrT="[Text]"/>
      <dgm:spPr/>
      <dgm:t>
        <a:bodyPr/>
        <a:lstStyle/>
        <a:p>
          <a:r>
            <a:rPr lang="en-US" dirty="0" smtClean="0"/>
            <a:t>Incident Commander</a:t>
          </a:r>
          <a:endParaRPr lang="en-US" dirty="0"/>
        </a:p>
      </dgm:t>
    </dgm:pt>
    <dgm:pt modelId="{DFBF024A-8BDB-4261-A2A2-EF1AFF0E205B}" type="parTrans" cxnId="{C0517A71-519D-428D-80B0-C88703883A26}">
      <dgm:prSet/>
      <dgm:spPr/>
      <dgm:t>
        <a:bodyPr/>
        <a:lstStyle/>
        <a:p>
          <a:endParaRPr lang="en-US"/>
        </a:p>
      </dgm:t>
    </dgm:pt>
    <dgm:pt modelId="{5F28AA6E-9628-4F8B-95D2-33A05B5F9213}" type="sibTrans" cxnId="{C0517A71-519D-428D-80B0-C88703883A26}">
      <dgm:prSet/>
      <dgm:spPr/>
      <dgm:t>
        <a:bodyPr/>
        <a:lstStyle/>
        <a:p>
          <a:endParaRPr lang="en-US"/>
        </a:p>
      </dgm:t>
    </dgm:pt>
    <dgm:pt modelId="{77D9CB28-C5FD-40FC-9CBC-C920545A91BE}">
      <dgm:prSet phldrT="[Text]"/>
      <dgm:spPr/>
      <dgm:t>
        <a:bodyPr/>
        <a:lstStyle/>
        <a:p>
          <a:r>
            <a:rPr lang="en-US" dirty="0" smtClean="0"/>
            <a:t>Medical Treatment Area</a:t>
          </a:r>
          <a:endParaRPr lang="en-US" dirty="0"/>
        </a:p>
      </dgm:t>
    </dgm:pt>
    <dgm:pt modelId="{0D1E564A-2DAE-47EF-BFEB-CEB1437C4DE4}" type="parTrans" cxnId="{21286C5D-4200-461A-BC5A-11EB1122BD70}">
      <dgm:prSet/>
      <dgm:spPr/>
      <dgm:t>
        <a:bodyPr/>
        <a:lstStyle/>
        <a:p>
          <a:endParaRPr lang="en-US"/>
        </a:p>
      </dgm:t>
    </dgm:pt>
    <dgm:pt modelId="{50C7F598-9B64-4C6B-8205-3B5352A65CAE}" type="sibTrans" cxnId="{21286C5D-4200-461A-BC5A-11EB1122BD70}">
      <dgm:prSet/>
      <dgm:spPr/>
      <dgm:t>
        <a:bodyPr/>
        <a:lstStyle/>
        <a:p>
          <a:endParaRPr lang="en-US"/>
        </a:p>
      </dgm:t>
    </dgm:pt>
    <dgm:pt modelId="{904C9E42-261C-451A-932A-91F8A51EE4C9}">
      <dgm:prSet phldrT="[Text]"/>
      <dgm:spPr/>
      <dgm:t>
        <a:bodyPr/>
        <a:lstStyle/>
        <a:p>
          <a:r>
            <a:rPr lang="en-US" dirty="0" smtClean="0"/>
            <a:t>Shelter &amp; Warmth</a:t>
          </a:r>
          <a:endParaRPr lang="en-US" dirty="0"/>
        </a:p>
      </dgm:t>
    </dgm:pt>
    <dgm:pt modelId="{24BF53B9-55A8-42CE-9A36-46B1E00BEC25}" type="parTrans" cxnId="{665FB8D0-9307-4B35-83D5-5F6B077C7882}">
      <dgm:prSet/>
      <dgm:spPr/>
      <dgm:t>
        <a:bodyPr/>
        <a:lstStyle/>
        <a:p>
          <a:endParaRPr lang="en-US"/>
        </a:p>
      </dgm:t>
    </dgm:pt>
    <dgm:pt modelId="{1BD5143E-B50E-4911-9E65-1B9132C2E31D}" type="sibTrans" cxnId="{665FB8D0-9307-4B35-83D5-5F6B077C7882}">
      <dgm:prSet/>
      <dgm:spPr/>
      <dgm:t>
        <a:bodyPr/>
        <a:lstStyle/>
        <a:p>
          <a:endParaRPr lang="en-US"/>
        </a:p>
      </dgm:t>
    </dgm:pt>
    <dgm:pt modelId="{E60E477E-59AD-4D32-8BD6-1674AB388AAD}">
      <dgm:prSet phldrT="[Text]"/>
      <dgm:spPr/>
      <dgm:t>
        <a:bodyPr/>
        <a:lstStyle/>
        <a:p>
          <a:r>
            <a:rPr lang="en-US" dirty="0" smtClean="0"/>
            <a:t>Water &amp; Food</a:t>
          </a:r>
          <a:endParaRPr lang="en-US" dirty="0"/>
        </a:p>
      </dgm:t>
    </dgm:pt>
    <dgm:pt modelId="{74D14C6C-7545-430F-8A3B-92B7B9DE9B64}" type="parTrans" cxnId="{65F46B3B-99C0-46A2-ADB2-4978A3B6259A}">
      <dgm:prSet/>
      <dgm:spPr/>
      <dgm:t>
        <a:bodyPr/>
        <a:lstStyle/>
        <a:p>
          <a:endParaRPr lang="en-US"/>
        </a:p>
      </dgm:t>
    </dgm:pt>
    <dgm:pt modelId="{E3956195-7F46-4BCD-8384-D0E47B4B78A0}" type="sibTrans" cxnId="{65F46B3B-99C0-46A2-ADB2-4978A3B6259A}">
      <dgm:prSet/>
      <dgm:spPr/>
      <dgm:t>
        <a:bodyPr/>
        <a:lstStyle/>
        <a:p>
          <a:endParaRPr lang="en-US"/>
        </a:p>
      </dgm:t>
    </dgm:pt>
    <dgm:pt modelId="{E08992FA-1790-4377-9772-3D00EB2DF51C}">
      <dgm:prSet phldrT="[Text]"/>
      <dgm:spPr/>
      <dgm:t>
        <a:bodyPr/>
        <a:lstStyle/>
        <a:p>
          <a:r>
            <a:rPr lang="en-US" dirty="0" smtClean="0"/>
            <a:t>Sanitation</a:t>
          </a:r>
          <a:endParaRPr lang="en-US" dirty="0"/>
        </a:p>
      </dgm:t>
    </dgm:pt>
    <dgm:pt modelId="{FFA45693-A308-41F3-8E61-F92A8286EAB7}" type="parTrans" cxnId="{E5A525EE-B68C-4443-9616-BA348124A793}">
      <dgm:prSet/>
      <dgm:spPr/>
      <dgm:t>
        <a:bodyPr/>
        <a:lstStyle/>
        <a:p>
          <a:endParaRPr lang="en-US"/>
        </a:p>
      </dgm:t>
    </dgm:pt>
    <dgm:pt modelId="{F2B408C5-84CF-413B-84D7-7B233F618960}" type="sibTrans" cxnId="{E5A525EE-B68C-4443-9616-BA348124A793}">
      <dgm:prSet/>
      <dgm:spPr/>
      <dgm:t>
        <a:bodyPr/>
        <a:lstStyle/>
        <a:p>
          <a:endParaRPr lang="en-US"/>
        </a:p>
      </dgm:t>
    </dgm:pt>
    <dgm:pt modelId="{EC98EDD0-B9F1-4DEF-AFA0-3F012B7F78E3}">
      <dgm:prSet phldrT="[Text]"/>
      <dgm:spPr/>
      <dgm:t>
        <a:bodyPr/>
        <a:lstStyle/>
        <a:p>
          <a:r>
            <a:rPr lang="en-US" dirty="0" smtClean="0"/>
            <a:t>Supervision &amp; Security</a:t>
          </a:r>
          <a:endParaRPr lang="en-US" dirty="0"/>
        </a:p>
      </dgm:t>
    </dgm:pt>
    <dgm:pt modelId="{AEE462BA-9A15-44D1-ADD3-9BD676C198C9}" type="parTrans" cxnId="{3E6D181B-8F8A-4108-B386-5019DF6AD224}">
      <dgm:prSet/>
      <dgm:spPr/>
      <dgm:t>
        <a:bodyPr/>
        <a:lstStyle/>
        <a:p>
          <a:endParaRPr lang="en-US"/>
        </a:p>
      </dgm:t>
    </dgm:pt>
    <dgm:pt modelId="{594BD0F1-278E-4A5D-890D-829F61409662}" type="sibTrans" cxnId="{3E6D181B-8F8A-4108-B386-5019DF6AD224}">
      <dgm:prSet/>
      <dgm:spPr/>
      <dgm:t>
        <a:bodyPr/>
        <a:lstStyle/>
        <a:p>
          <a:endParaRPr lang="en-US"/>
        </a:p>
      </dgm:t>
    </dgm:pt>
    <dgm:pt modelId="{4C09C401-E9E8-4C93-8516-36EA853D3A8E}">
      <dgm:prSet phldrT="[Text]"/>
      <dgm:spPr/>
      <dgm:t>
        <a:bodyPr/>
        <a:lstStyle/>
        <a:p>
          <a:r>
            <a:rPr lang="en-US" dirty="0" smtClean="0"/>
            <a:t>Search &amp; Rescue</a:t>
          </a:r>
          <a:endParaRPr lang="en-US" dirty="0"/>
        </a:p>
      </dgm:t>
    </dgm:pt>
    <dgm:pt modelId="{B9459417-9347-4C41-88F7-7D521EA3E273}" type="parTrans" cxnId="{CB42ABB1-5687-4211-9634-D86F5224ACBA}">
      <dgm:prSet/>
      <dgm:spPr/>
      <dgm:t>
        <a:bodyPr/>
        <a:lstStyle/>
        <a:p>
          <a:endParaRPr lang="en-US"/>
        </a:p>
      </dgm:t>
    </dgm:pt>
    <dgm:pt modelId="{52BD0D88-FFDF-439D-959D-2BC9CD7BE9C8}" type="sibTrans" cxnId="{CB42ABB1-5687-4211-9634-D86F5224ACBA}">
      <dgm:prSet/>
      <dgm:spPr/>
      <dgm:t>
        <a:bodyPr/>
        <a:lstStyle/>
        <a:p>
          <a:endParaRPr lang="en-US"/>
        </a:p>
      </dgm:t>
    </dgm:pt>
    <dgm:pt modelId="{DACA6D6A-668B-47D9-8ED6-CF47BE726B32}" type="pres">
      <dgm:prSet presAssocID="{6917B28D-7855-4E9B-8FEF-74636604B5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FC0849-4F7B-4B5F-B59F-A2E7C4621E28}" type="pres">
      <dgm:prSet presAssocID="{C1644748-2EE0-44D7-914F-1E22A93BE04C}" presName="hierRoot1" presStyleCnt="0">
        <dgm:presLayoutVars>
          <dgm:hierBranch val="init"/>
        </dgm:presLayoutVars>
      </dgm:prSet>
      <dgm:spPr/>
    </dgm:pt>
    <dgm:pt modelId="{E45C2F72-F75C-4515-AE72-C3E7D5EA7FB8}" type="pres">
      <dgm:prSet presAssocID="{C1644748-2EE0-44D7-914F-1E22A93BE04C}" presName="rootComposite1" presStyleCnt="0"/>
      <dgm:spPr/>
    </dgm:pt>
    <dgm:pt modelId="{E05C9C04-0051-4026-B0D7-BE4804392683}" type="pres">
      <dgm:prSet presAssocID="{C1644748-2EE0-44D7-914F-1E22A93BE0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8B18A-FBEF-4DD8-96E0-A575DA0034AE}" type="pres">
      <dgm:prSet presAssocID="{C1644748-2EE0-44D7-914F-1E22A93BE04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FC8FF6C-AE12-44F4-B29A-0E29B20B80AD}" type="pres">
      <dgm:prSet presAssocID="{C1644748-2EE0-44D7-914F-1E22A93BE04C}" presName="hierChild2" presStyleCnt="0"/>
      <dgm:spPr/>
    </dgm:pt>
    <dgm:pt modelId="{3C987445-04A8-4F13-B89E-15035D6E294B}" type="pres">
      <dgm:prSet presAssocID="{0D1E564A-2DAE-47EF-BFEB-CEB1437C4DE4}" presName="Name37" presStyleLbl="parChTrans1D2" presStyleIdx="0" presStyleCnt="6"/>
      <dgm:spPr/>
      <dgm:t>
        <a:bodyPr/>
        <a:lstStyle/>
        <a:p>
          <a:endParaRPr lang="en-US"/>
        </a:p>
      </dgm:t>
    </dgm:pt>
    <dgm:pt modelId="{426C49E0-167A-4A2D-8910-DDE8EA22CE84}" type="pres">
      <dgm:prSet presAssocID="{77D9CB28-C5FD-40FC-9CBC-C920545A91BE}" presName="hierRoot2" presStyleCnt="0">
        <dgm:presLayoutVars>
          <dgm:hierBranch val="init"/>
        </dgm:presLayoutVars>
      </dgm:prSet>
      <dgm:spPr/>
    </dgm:pt>
    <dgm:pt modelId="{D382E0B7-B92E-4E5C-9381-6BB9E0E6E8D4}" type="pres">
      <dgm:prSet presAssocID="{77D9CB28-C5FD-40FC-9CBC-C920545A91BE}" presName="rootComposite" presStyleCnt="0"/>
      <dgm:spPr/>
    </dgm:pt>
    <dgm:pt modelId="{7D3CF0F2-95AD-455C-958B-1EEE55DB7172}" type="pres">
      <dgm:prSet presAssocID="{77D9CB28-C5FD-40FC-9CBC-C920545A91BE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EFECD-27BA-46D9-9F5E-A31DD3D19E66}" type="pres">
      <dgm:prSet presAssocID="{77D9CB28-C5FD-40FC-9CBC-C920545A91BE}" presName="rootConnector" presStyleLbl="node2" presStyleIdx="0" presStyleCnt="6"/>
      <dgm:spPr/>
      <dgm:t>
        <a:bodyPr/>
        <a:lstStyle/>
        <a:p>
          <a:endParaRPr lang="en-US"/>
        </a:p>
      </dgm:t>
    </dgm:pt>
    <dgm:pt modelId="{5313131F-9098-4332-9E09-699C2AF4CE42}" type="pres">
      <dgm:prSet presAssocID="{77D9CB28-C5FD-40FC-9CBC-C920545A91BE}" presName="hierChild4" presStyleCnt="0"/>
      <dgm:spPr/>
    </dgm:pt>
    <dgm:pt modelId="{44E4D495-E600-4ED3-AE95-8EEB8A5C01A5}" type="pres">
      <dgm:prSet presAssocID="{77D9CB28-C5FD-40FC-9CBC-C920545A91BE}" presName="hierChild5" presStyleCnt="0"/>
      <dgm:spPr/>
    </dgm:pt>
    <dgm:pt modelId="{3231190D-4B52-4A43-80E2-6846ABC268B4}" type="pres">
      <dgm:prSet presAssocID="{24BF53B9-55A8-42CE-9A36-46B1E00BEC25}" presName="Name37" presStyleLbl="parChTrans1D2" presStyleIdx="1" presStyleCnt="6"/>
      <dgm:spPr/>
      <dgm:t>
        <a:bodyPr/>
        <a:lstStyle/>
        <a:p>
          <a:endParaRPr lang="en-US"/>
        </a:p>
      </dgm:t>
    </dgm:pt>
    <dgm:pt modelId="{9EE00E71-276A-4E41-8954-3BEC1D4980E9}" type="pres">
      <dgm:prSet presAssocID="{904C9E42-261C-451A-932A-91F8A51EE4C9}" presName="hierRoot2" presStyleCnt="0">
        <dgm:presLayoutVars>
          <dgm:hierBranch val="init"/>
        </dgm:presLayoutVars>
      </dgm:prSet>
      <dgm:spPr/>
    </dgm:pt>
    <dgm:pt modelId="{8CCE6480-BD1A-40FD-9AF2-8D51F70EB09D}" type="pres">
      <dgm:prSet presAssocID="{904C9E42-261C-451A-932A-91F8A51EE4C9}" presName="rootComposite" presStyleCnt="0"/>
      <dgm:spPr/>
    </dgm:pt>
    <dgm:pt modelId="{FA16FBC4-495F-4194-BFFA-FC9682EC2DB6}" type="pres">
      <dgm:prSet presAssocID="{904C9E42-261C-451A-932A-91F8A51EE4C9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05357-005D-4C14-A8B4-12A29BB3B31E}" type="pres">
      <dgm:prSet presAssocID="{904C9E42-261C-451A-932A-91F8A51EE4C9}" presName="rootConnector" presStyleLbl="node2" presStyleIdx="1" presStyleCnt="6"/>
      <dgm:spPr/>
      <dgm:t>
        <a:bodyPr/>
        <a:lstStyle/>
        <a:p>
          <a:endParaRPr lang="en-US"/>
        </a:p>
      </dgm:t>
    </dgm:pt>
    <dgm:pt modelId="{A96AC9CC-37AA-47EB-A301-B6F5FBE3CC04}" type="pres">
      <dgm:prSet presAssocID="{904C9E42-261C-451A-932A-91F8A51EE4C9}" presName="hierChild4" presStyleCnt="0"/>
      <dgm:spPr/>
    </dgm:pt>
    <dgm:pt modelId="{316CABE2-59DC-4C1F-B643-CB76AB1CA7A0}" type="pres">
      <dgm:prSet presAssocID="{904C9E42-261C-451A-932A-91F8A51EE4C9}" presName="hierChild5" presStyleCnt="0"/>
      <dgm:spPr/>
    </dgm:pt>
    <dgm:pt modelId="{15BBDA2D-69F7-4D15-9B3D-5BFF1673BBA1}" type="pres">
      <dgm:prSet presAssocID="{74D14C6C-7545-430F-8A3B-92B7B9DE9B64}" presName="Name37" presStyleLbl="parChTrans1D2" presStyleIdx="2" presStyleCnt="6"/>
      <dgm:spPr/>
      <dgm:t>
        <a:bodyPr/>
        <a:lstStyle/>
        <a:p>
          <a:endParaRPr lang="en-US"/>
        </a:p>
      </dgm:t>
    </dgm:pt>
    <dgm:pt modelId="{110ADB61-9B52-4A4D-B512-8C3CDD3C5FAE}" type="pres">
      <dgm:prSet presAssocID="{E60E477E-59AD-4D32-8BD6-1674AB388AAD}" presName="hierRoot2" presStyleCnt="0">
        <dgm:presLayoutVars>
          <dgm:hierBranch val="init"/>
        </dgm:presLayoutVars>
      </dgm:prSet>
      <dgm:spPr/>
    </dgm:pt>
    <dgm:pt modelId="{85BB4BB8-FCA5-4ED7-AEF7-DD6600611799}" type="pres">
      <dgm:prSet presAssocID="{E60E477E-59AD-4D32-8BD6-1674AB388AAD}" presName="rootComposite" presStyleCnt="0"/>
      <dgm:spPr/>
    </dgm:pt>
    <dgm:pt modelId="{CD3C7727-915B-4C87-9F6B-00A36D0D1EDD}" type="pres">
      <dgm:prSet presAssocID="{E60E477E-59AD-4D32-8BD6-1674AB388AAD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3D2F5-F872-4862-85CC-E1F455C86EA7}" type="pres">
      <dgm:prSet presAssocID="{E60E477E-59AD-4D32-8BD6-1674AB388AAD}" presName="rootConnector" presStyleLbl="node2" presStyleIdx="2" presStyleCnt="6"/>
      <dgm:spPr/>
      <dgm:t>
        <a:bodyPr/>
        <a:lstStyle/>
        <a:p>
          <a:endParaRPr lang="en-US"/>
        </a:p>
      </dgm:t>
    </dgm:pt>
    <dgm:pt modelId="{25CB9715-FF56-464F-875A-AEC36CABC4C5}" type="pres">
      <dgm:prSet presAssocID="{E60E477E-59AD-4D32-8BD6-1674AB388AAD}" presName="hierChild4" presStyleCnt="0"/>
      <dgm:spPr/>
    </dgm:pt>
    <dgm:pt modelId="{F61517A0-4696-4A57-B751-020580A048DC}" type="pres">
      <dgm:prSet presAssocID="{E60E477E-59AD-4D32-8BD6-1674AB388AAD}" presName="hierChild5" presStyleCnt="0"/>
      <dgm:spPr/>
    </dgm:pt>
    <dgm:pt modelId="{51B24E2B-5D4E-4666-8A65-C11F6953B7F7}" type="pres">
      <dgm:prSet presAssocID="{FFA45693-A308-41F3-8E61-F92A8286EAB7}" presName="Name37" presStyleLbl="parChTrans1D2" presStyleIdx="3" presStyleCnt="6"/>
      <dgm:spPr/>
      <dgm:t>
        <a:bodyPr/>
        <a:lstStyle/>
        <a:p>
          <a:endParaRPr lang="en-US"/>
        </a:p>
      </dgm:t>
    </dgm:pt>
    <dgm:pt modelId="{DB08DC32-1740-4225-B114-4D84FA703FD5}" type="pres">
      <dgm:prSet presAssocID="{E08992FA-1790-4377-9772-3D00EB2DF51C}" presName="hierRoot2" presStyleCnt="0">
        <dgm:presLayoutVars>
          <dgm:hierBranch val="init"/>
        </dgm:presLayoutVars>
      </dgm:prSet>
      <dgm:spPr/>
    </dgm:pt>
    <dgm:pt modelId="{A3AC32CE-84E5-4386-A7EA-6669D3C2E2DD}" type="pres">
      <dgm:prSet presAssocID="{E08992FA-1790-4377-9772-3D00EB2DF51C}" presName="rootComposite" presStyleCnt="0"/>
      <dgm:spPr/>
    </dgm:pt>
    <dgm:pt modelId="{0A69DDEF-B0FC-4609-9C51-1B4019F6D1D5}" type="pres">
      <dgm:prSet presAssocID="{E08992FA-1790-4377-9772-3D00EB2DF51C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E983A-C334-499A-9DA7-B2D3EF273D3A}" type="pres">
      <dgm:prSet presAssocID="{E08992FA-1790-4377-9772-3D00EB2DF51C}" presName="rootConnector" presStyleLbl="node2" presStyleIdx="3" presStyleCnt="6"/>
      <dgm:spPr/>
      <dgm:t>
        <a:bodyPr/>
        <a:lstStyle/>
        <a:p>
          <a:endParaRPr lang="en-US"/>
        </a:p>
      </dgm:t>
    </dgm:pt>
    <dgm:pt modelId="{6808BBB0-D65A-449C-8002-9B5A1437AEB6}" type="pres">
      <dgm:prSet presAssocID="{E08992FA-1790-4377-9772-3D00EB2DF51C}" presName="hierChild4" presStyleCnt="0"/>
      <dgm:spPr/>
    </dgm:pt>
    <dgm:pt modelId="{2F10430D-59C2-4E70-A36F-E2680841A7BE}" type="pres">
      <dgm:prSet presAssocID="{E08992FA-1790-4377-9772-3D00EB2DF51C}" presName="hierChild5" presStyleCnt="0"/>
      <dgm:spPr/>
    </dgm:pt>
    <dgm:pt modelId="{DBDBBB2F-EFF4-4345-AA36-958AFFF6EB29}" type="pres">
      <dgm:prSet presAssocID="{B9459417-9347-4C41-88F7-7D521EA3E273}" presName="Name37" presStyleLbl="parChTrans1D2" presStyleIdx="4" presStyleCnt="6"/>
      <dgm:spPr/>
      <dgm:t>
        <a:bodyPr/>
        <a:lstStyle/>
        <a:p>
          <a:endParaRPr lang="en-US"/>
        </a:p>
      </dgm:t>
    </dgm:pt>
    <dgm:pt modelId="{783A98C7-8C50-4659-BC7E-8D7C594879B1}" type="pres">
      <dgm:prSet presAssocID="{4C09C401-E9E8-4C93-8516-36EA853D3A8E}" presName="hierRoot2" presStyleCnt="0">
        <dgm:presLayoutVars>
          <dgm:hierBranch val="init"/>
        </dgm:presLayoutVars>
      </dgm:prSet>
      <dgm:spPr/>
    </dgm:pt>
    <dgm:pt modelId="{8893DA0D-CADE-4650-A30E-3AF62D2DFAF8}" type="pres">
      <dgm:prSet presAssocID="{4C09C401-E9E8-4C93-8516-36EA853D3A8E}" presName="rootComposite" presStyleCnt="0"/>
      <dgm:spPr/>
    </dgm:pt>
    <dgm:pt modelId="{50F48566-9A7E-4F82-8AC9-4E9A58EE081B}" type="pres">
      <dgm:prSet presAssocID="{4C09C401-E9E8-4C93-8516-36EA853D3A8E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A96E66-88E0-427D-BCC1-E490E4D079D9}" type="pres">
      <dgm:prSet presAssocID="{4C09C401-E9E8-4C93-8516-36EA853D3A8E}" presName="rootConnector" presStyleLbl="node2" presStyleIdx="4" presStyleCnt="6"/>
      <dgm:spPr/>
      <dgm:t>
        <a:bodyPr/>
        <a:lstStyle/>
        <a:p>
          <a:endParaRPr lang="en-US"/>
        </a:p>
      </dgm:t>
    </dgm:pt>
    <dgm:pt modelId="{C7D57DB6-BACF-4236-8488-AA87F5B32EC5}" type="pres">
      <dgm:prSet presAssocID="{4C09C401-E9E8-4C93-8516-36EA853D3A8E}" presName="hierChild4" presStyleCnt="0"/>
      <dgm:spPr/>
    </dgm:pt>
    <dgm:pt modelId="{F4FC0F52-F87E-4987-A828-A64707067992}" type="pres">
      <dgm:prSet presAssocID="{4C09C401-E9E8-4C93-8516-36EA853D3A8E}" presName="hierChild5" presStyleCnt="0"/>
      <dgm:spPr/>
    </dgm:pt>
    <dgm:pt modelId="{57D170B1-B832-4238-9B07-1EA4EB1AAD63}" type="pres">
      <dgm:prSet presAssocID="{AEE462BA-9A15-44D1-ADD3-9BD676C198C9}" presName="Name37" presStyleLbl="parChTrans1D2" presStyleIdx="5" presStyleCnt="6"/>
      <dgm:spPr/>
      <dgm:t>
        <a:bodyPr/>
        <a:lstStyle/>
        <a:p>
          <a:endParaRPr lang="en-US"/>
        </a:p>
      </dgm:t>
    </dgm:pt>
    <dgm:pt modelId="{D30F7C73-CB36-45B4-8039-2AA34CE240CF}" type="pres">
      <dgm:prSet presAssocID="{EC98EDD0-B9F1-4DEF-AFA0-3F012B7F78E3}" presName="hierRoot2" presStyleCnt="0">
        <dgm:presLayoutVars>
          <dgm:hierBranch val="init"/>
        </dgm:presLayoutVars>
      </dgm:prSet>
      <dgm:spPr/>
    </dgm:pt>
    <dgm:pt modelId="{D4499E40-F568-4C90-922C-A0A296815947}" type="pres">
      <dgm:prSet presAssocID="{EC98EDD0-B9F1-4DEF-AFA0-3F012B7F78E3}" presName="rootComposite" presStyleCnt="0"/>
      <dgm:spPr/>
    </dgm:pt>
    <dgm:pt modelId="{ED17C7BA-648E-4A50-9A9F-5636CFE4C8A3}" type="pres">
      <dgm:prSet presAssocID="{EC98EDD0-B9F1-4DEF-AFA0-3F012B7F78E3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A983B-4E0F-4545-AF1A-DD4B09C2FF12}" type="pres">
      <dgm:prSet presAssocID="{EC98EDD0-B9F1-4DEF-AFA0-3F012B7F78E3}" presName="rootConnector" presStyleLbl="node2" presStyleIdx="5" presStyleCnt="6"/>
      <dgm:spPr/>
      <dgm:t>
        <a:bodyPr/>
        <a:lstStyle/>
        <a:p>
          <a:endParaRPr lang="en-US"/>
        </a:p>
      </dgm:t>
    </dgm:pt>
    <dgm:pt modelId="{D1DE3183-7DB6-4C2F-9202-2CDCB9479A55}" type="pres">
      <dgm:prSet presAssocID="{EC98EDD0-B9F1-4DEF-AFA0-3F012B7F78E3}" presName="hierChild4" presStyleCnt="0"/>
      <dgm:spPr/>
    </dgm:pt>
    <dgm:pt modelId="{ABEA4178-DEA9-490A-9A79-5DC2FA1EBFBD}" type="pres">
      <dgm:prSet presAssocID="{EC98EDD0-B9F1-4DEF-AFA0-3F012B7F78E3}" presName="hierChild5" presStyleCnt="0"/>
      <dgm:spPr/>
    </dgm:pt>
    <dgm:pt modelId="{2C154414-A502-4B4E-9055-01D07044FD8E}" type="pres">
      <dgm:prSet presAssocID="{C1644748-2EE0-44D7-914F-1E22A93BE04C}" presName="hierChild3" presStyleCnt="0"/>
      <dgm:spPr/>
    </dgm:pt>
  </dgm:ptLst>
  <dgm:cxnLst>
    <dgm:cxn modelId="{BAB1F1CC-2595-4203-ACFD-F80A6E9DFFCA}" type="presOf" srcId="{EC98EDD0-B9F1-4DEF-AFA0-3F012B7F78E3}" destId="{ED17C7BA-648E-4A50-9A9F-5636CFE4C8A3}" srcOrd="0" destOrd="0" presId="urn:microsoft.com/office/officeart/2005/8/layout/orgChart1"/>
    <dgm:cxn modelId="{E9651FD8-B143-40EE-B365-E759AC2208A6}" type="presOf" srcId="{E08992FA-1790-4377-9772-3D00EB2DF51C}" destId="{0A69DDEF-B0FC-4609-9C51-1B4019F6D1D5}" srcOrd="0" destOrd="0" presId="urn:microsoft.com/office/officeart/2005/8/layout/orgChart1"/>
    <dgm:cxn modelId="{E7BD947C-BC90-4104-AD36-236E01B9E152}" type="presOf" srcId="{0D1E564A-2DAE-47EF-BFEB-CEB1437C4DE4}" destId="{3C987445-04A8-4F13-B89E-15035D6E294B}" srcOrd="0" destOrd="0" presId="urn:microsoft.com/office/officeart/2005/8/layout/orgChart1"/>
    <dgm:cxn modelId="{E5A525EE-B68C-4443-9616-BA348124A793}" srcId="{C1644748-2EE0-44D7-914F-1E22A93BE04C}" destId="{E08992FA-1790-4377-9772-3D00EB2DF51C}" srcOrd="3" destOrd="0" parTransId="{FFA45693-A308-41F3-8E61-F92A8286EAB7}" sibTransId="{F2B408C5-84CF-413B-84D7-7B233F618960}"/>
    <dgm:cxn modelId="{F4C93EBE-EDE3-4869-AB33-FF8E0A1F4561}" type="presOf" srcId="{4C09C401-E9E8-4C93-8516-36EA853D3A8E}" destId="{4EA96E66-88E0-427D-BCC1-E490E4D079D9}" srcOrd="1" destOrd="0" presId="urn:microsoft.com/office/officeart/2005/8/layout/orgChart1"/>
    <dgm:cxn modelId="{3E6D181B-8F8A-4108-B386-5019DF6AD224}" srcId="{C1644748-2EE0-44D7-914F-1E22A93BE04C}" destId="{EC98EDD0-B9F1-4DEF-AFA0-3F012B7F78E3}" srcOrd="5" destOrd="0" parTransId="{AEE462BA-9A15-44D1-ADD3-9BD676C198C9}" sibTransId="{594BD0F1-278E-4A5D-890D-829F61409662}"/>
    <dgm:cxn modelId="{4377D00F-CFA3-4441-8389-9D15BC9D4C70}" type="presOf" srcId="{C1644748-2EE0-44D7-914F-1E22A93BE04C}" destId="{E05C9C04-0051-4026-B0D7-BE4804392683}" srcOrd="0" destOrd="0" presId="urn:microsoft.com/office/officeart/2005/8/layout/orgChart1"/>
    <dgm:cxn modelId="{DAB833E7-FFBD-4AC3-9916-BF296EFEB7FA}" type="presOf" srcId="{6917B28D-7855-4E9B-8FEF-74636604B546}" destId="{DACA6D6A-668B-47D9-8ED6-CF47BE726B32}" srcOrd="0" destOrd="0" presId="urn:microsoft.com/office/officeart/2005/8/layout/orgChart1"/>
    <dgm:cxn modelId="{6CACDE78-6D7F-47CC-8B28-436FEB650484}" type="presOf" srcId="{FFA45693-A308-41F3-8E61-F92A8286EAB7}" destId="{51B24E2B-5D4E-4666-8A65-C11F6953B7F7}" srcOrd="0" destOrd="0" presId="urn:microsoft.com/office/officeart/2005/8/layout/orgChart1"/>
    <dgm:cxn modelId="{C0517A71-519D-428D-80B0-C88703883A26}" srcId="{6917B28D-7855-4E9B-8FEF-74636604B546}" destId="{C1644748-2EE0-44D7-914F-1E22A93BE04C}" srcOrd="0" destOrd="0" parTransId="{DFBF024A-8BDB-4261-A2A2-EF1AFF0E205B}" sibTransId="{5F28AA6E-9628-4F8B-95D2-33A05B5F9213}"/>
    <dgm:cxn modelId="{21286C5D-4200-461A-BC5A-11EB1122BD70}" srcId="{C1644748-2EE0-44D7-914F-1E22A93BE04C}" destId="{77D9CB28-C5FD-40FC-9CBC-C920545A91BE}" srcOrd="0" destOrd="0" parTransId="{0D1E564A-2DAE-47EF-BFEB-CEB1437C4DE4}" sibTransId="{50C7F598-9B64-4C6B-8205-3B5352A65CAE}"/>
    <dgm:cxn modelId="{665FB8D0-9307-4B35-83D5-5F6B077C7882}" srcId="{C1644748-2EE0-44D7-914F-1E22A93BE04C}" destId="{904C9E42-261C-451A-932A-91F8A51EE4C9}" srcOrd="1" destOrd="0" parTransId="{24BF53B9-55A8-42CE-9A36-46B1E00BEC25}" sibTransId="{1BD5143E-B50E-4911-9E65-1B9132C2E31D}"/>
    <dgm:cxn modelId="{CB42ABB1-5687-4211-9634-D86F5224ACBA}" srcId="{C1644748-2EE0-44D7-914F-1E22A93BE04C}" destId="{4C09C401-E9E8-4C93-8516-36EA853D3A8E}" srcOrd="4" destOrd="0" parTransId="{B9459417-9347-4C41-88F7-7D521EA3E273}" sibTransId="{52BD0D88-FFDF-439D-959D-2BC9CD7BE9C8}"/>
    <dgm:cxn modelId="{926DC144-5D90-44EC-A115-9F8B238F04E7}" type="presOf" srcId="{E08992FA-1790-4377-9772-3D00EB2DF51C}" destId="{A18E983A-C334-499A-9DA7-B2D3EF273D3A}" srcOrd="1" destOrd="0" presId="urn:microsoft.com/office/officeart/2005/8/layout/orgChart1"/>
    <dgm:cxn modelId="{1C045E76-0C79-41AF-8F1C-F5511BCB684A}" type="presOf" srcId="{E60E477E-59AD-4D32-8BD6-1674AB388AAD}" destId="{D823D2F5-F872-4862-85CC-E1F455C86EA7}" srcOrd="1" destOrd="0" presId="urn:microsoft.com/office/officeart/2005/8/layout/orgChart1"/>
    <dgm:cxn modelId="{5AA5AE68-32BE-494B-8B07-454A2C521A0E}" type="presOf" srcId="{4C09C401-E9E8-4C93-8516-36EA853D3A8E}" destId="{50F48566-9A7E-4F82-8AC9-4E9A58EE081B}" srcOrd="0" destOrd="0" presId="urn:microsoft.com/office/officeart/2005/8/layout/orgChart1"/>
    <dgm:cxn modelId="{0878B059-29BB-4770-9FA4-87E6637FA982}" type="presOf" srcId="{77D9CB28-C5FD-40FC-9CBC-C920545A91BE}" destId="{7D3CF0F2-95AD-455C-958B-1EEE55DB7172}" srcOrd="0" destOrd="0" presId="urn:microsoft.com/office/officeart/2005/8/layout/orgChart1"/>
    <dgm:cxn modelId="{46F4170F-95F1-4727-820F-BBEF840A64AD}" type="presOf" srcId="{74D14C6C-7545-430F-8A3B-92B7B9DE9B64}" destId="{15BBDA2D-69F7-4D15-9B3D-5BFF1673BBA1}" srcOrd="0" destOrd="0" presId="urn:microsoft.com/office/officeart/2005/8/layout/orgChart1"/>
    <dgm:cxn modelId="{A98C9F48-D75C-464E-9363-B1A1CFEC94F9}" type="presOf" srcId="{904C9E42-261C-451A-932A-91F8A51EE4C9}" destId="{FA16FBC4-495F-4194-BFFA-FC9682EC2DB6}" srcOrd="0" destOrd="0" presId="urn:microsoft.com/office/officeart/2005/8/layout/orgChart1"/>
    <dgm:cxn modelId="{59E2C634-DC06-418D-8858-46D5E4B8CF87}" type="presOf" srcId="{24BF53B9-55A8-42CE-9A36-46B1E00BEC25}" destId="{3231190D-4B52-4A43-80E2-6846ABC268B4}" srcOrd="0" destOrd="0" presId="urn:microsoft.com/office/officeart/2005/8/layout/orgChart1"/>
    <dgm:cxn modelId="{65F46B3B-99C0-46A2-ADB2-4978A3B6259A}" srcId="{C1644748-2EE0-44D7-914F-1E22A93BE04C}" destId="{E60E477E-59AD-4D32-8BD6-1674AB388AAD}" srcOrd="2" destOrd="0" parTransId="{74D14C6C-7545-430F-8A3B-92B7B9DE9B64}" sibTransId="{E3956195-7F46-4BCD-8384-D0E47B4B78A0}"/>
    <dgm:cxn modelId="{526AF94D-9C96-4ABB-AED0-69A74FC0D129}" type="presOf" srcId="{77D9CB28-C5FD-40FC-9CBC-C920545A91BE}" destId="{ECDEFECD-27BA-46D9-9F5E-A31DD3D19E66}" srcOrd="1" destOrd="0" presId="urn:microsoft.com/office/officeart/2005/8/layout/orgChart1"/>
    <dgm:cxn modelId="{5EDDD28A-1CA6-447D-B6B9-96C892EAF8F1}" type="presOf" srcId="{C1644748-2EE0-44D7-914F-1E22A93BE04C}" destId="{E308B18A-FBEF-4DD8-96E0-A575DA0034AE}" srcOrd="1" destOrd="0" presId="urn:microsoft.com/office/officeart/2005/8/layout/orgChart1"/>
    <dgm:cxn modelId="{1B3CD77D-EDAE-4CF3-A4E4-6D1783496567}" type="presOf" srcId="{AEE462BA-9A15-44D1-ADD3-9BD676C198C9}" destId="{57D170B1-B832-4238-9B07-1EA4EB1AAD63}" srcOrd="0" destOrd="0" presId="urn:microsoft.com/office/officeart/2005/8/layout/orgChart1"/>
    <dgm:cxn modelId="{D8C28E6B-7577-44B6-A665-46F11B74E03A}" type="presOf" srcId="{B9459417-9347-4C41-88F7-7D521EA3E273}" destId="{DBDBBB2F-EFF4-4345-AA36-958AFFF6EB29}" srcOrd="0" destOrd="0" presId="urn:microsoft.com/office/officeart/2005/8/layout/orgChart1"/>
    <dgm:cxn modelId="{04406DF8-F1AA-4AB3-AEAD-56E1009D82E3}" type="presOf" srcId="{E60E477E-59AD-4D32-8BD6-1674AB388AAD}" destId="{CD3C7727-915B-4C87-9F6B-00A36D0D1EDD}" srcOrd="0" destOrd="0" presId="urn:microsoft.com/office/officeart/2005/8/layout/orgChart1"/>
    <dgm:cxn modelId="{ED1F0313-F257-4289-836C-DC7C7C9A5798}" type="presOf" srcId="{904C9E42-261C-451A-932A-91F8A51EE4C9}" destId="{BD805357-005D-4C14-A8B4-12A29BB3B31E}" srcOrd="1" destOrd="0" presId="urn:microsoft.com/office/officeart/2005/8/layout/orgChart1"/>
    <dgm:cxn modelId="{6033587D-D665-4C4B-A887-B52AADE78FBE}" type="presOf" srcId="{EC98EDD0-B9F1-4DEF-AFA0-3F012B7F78E3}" destId="{BA7A983B-4E0F-4545-AF1A-DD4B09C2FF12}" srcOrd="1" destOrd="0" presId="urn:microsoft.com/office/officeart/2005/8/layout/orgChart1"/>
    <dgm:cxn modelId="{0647B2C5-131C-435E-B4F3-0422445967FB}" type="presParOf" srcId="{DACA6D6A-668B-47D9-8ED6-CF47BE726B32}" destId="{B9FC0849-4F7B-4B5F-B59F-A2E7C4621E28}" srcOrd="0" destOrd="0" presId="urn:microsoft.com/office/officeart/2005/8/layout/orgChart1"/>
    <dgm:cxn modelId="{4E61ABF9-0830-4FF2-B000-C9F1F9D163B1}" type="presParOf" srcId="{B9FC0849-4F7B-4B5F-B59F-A2E7C4621E28}" destId="{E45C2F72-F75C-4515-AE72-C3E7D5EA7FB8}" srcOrd="0" destOrd="0" presId="urn:microsoft.com/office/officeart/2005/8/layout/orgChart1"/>
    <dgm:cxn modelId="{27E7A5D2-0B80-44DA-AE8F-1B3FD2348749}" type="presParOf" srcId="{E45C2F72-F75C-4515-AE72-C3E7D5EA7FB8}" destId="{E05C9C04-0051-4026-B0D7-BE4804392683}" srcOrd="0" destOrd="0" presId="urn:microsoft.com/office/officeart/2005/8/layout/orgChart1"/>
    <dgm:cxn modelId="{02EFD9F3-92CE-41D3-A1C6-94FE8F00EBFC}" type="presParOf" srcId="{E45C2F72-F75C-4515-AE72-C3E7D5EA7FB8}" destId="{E308B18A-FBEF-4DD8-96E0-A575DA0034AE}" srcOrd="1" destOrd="0" presId="urn:microsoft.com/office/officeart/2005/8/layout/orgChart1"/>
    <dgm:cxn modelId="{E722EF83-567E-4CD5-83CC-E7837958FD3B}" type="presParOf" srcId="{B9FC0849-4F7B-4B5F-B59F-A2E7C4621E28}" destId="{3FC8FF6C-AE12-44F4-B29A-0E29B20B80AD}" srcOrd="1" destOrd="0" presId="urn:microsoft.com/office/officeart/2005/8/layout/orgChart1"/>
    <dgm:cxn modelId="{6EE47ADF-93F0-4BD9-B6DA-A872E409A37A}" type="presParOf" srcId="{3FC8FF6C-AE12-44F4-B29A-0E29B20B80AD}" destId="{3C987445-04A8-4F13-B89E-15035D6E294B}" srcOrd="0" destOrd="0" presId="urn:microsoft.com/office/officeart/2005/8/layout/orgChart1"/>
    <dgm:cxn modelId="{D805B555-2D80-496F-B7CE-415B3F85B429}" type="presParOf" srcId="{3FC8FF6C-AE12-44F4-B29A-0E29B20B80AD}" destId="{426C49E0-167A-4A2D-8910-DDE8EA22CE84}" srcOrd="1" destOrd="0" presId="urn:microsoft.com/office/officeart/2005/8/layout/orgChart1"/>
    <dgm:cxn modelId="{54B8F5E4-4987-422B-A9E3-6CCEAA8F3A06}" type="presParOf" srcId="{426C49E0-167A-4A2D-8910-DDE8EA22CE84}" destId="{D382E0B7-B92E-4E5C-9381-6BB9E0E6E8D4}" srcOrd="0" destOrd="0" presId="urn:microsoft.com/office/officeart/2005/8/layout/orgChart1"/>
    <dgm:cxn modelId="{49E04711-569A-47C1-8393-FB0D45FDFB73}" type="presParOf" srcId="{D382E0B7-B92E-4E5C-9381-6BB9E0E6E8D4}" destId="{7D3CF0F2-95AD-455C-958B-1EEE55DB7172}" srcOrd="0" destOrd="0" presId="urn:microsoft.com/office/officeart/2005/8/layout/orgChart1"/>
    <dgm:cxn modelId="{1316B1E0-F742-4D9B-805F-BE375E9C435A}" type="presParOf" srcId="{D382E0B7-B92E-4E5C-9381-6BB9E0E6E8D4}" destId="{ECDEFECD-27BA-46D9-9F5E-A31DD3D19E66}" srcOrd="1" destOrd="0" presId="urn:microsoft.com/office/officeart/2005/8/layout/orgChart1"/>
    <dgm:cxn modelId="{DE374360-C236-4F7C-AF2D-F4B5FA35A00F}" type="presParOf" srcId="{426C49E0-167A-4A2D-8910-DDE8EA22CE84}" destId="{5313131F-9098-4332-9E09-699C2AF4CE42}" srcOrd="1" destOrd="0" presId="urn:microsoft.com/office/officeart/2005/8/layout/orgChart1"/>
    <dgm:cxn modelId="{3C3A822A-065B-4E78-8BEC-72FCC8B2EBA9}" type="presParOf" srcId="{426C49E0-167A-4A2D-8910-DDE8EA22CE84}" destId="{44E4D495-E600-4ED3-AE95-8EEB8A5C01A5}" srcOrd="2" destOrd="0" presId="urn:microsoft.com/office/officeart/2005/8/layout/orgChart1"/>
    <dgm:cxn modelId="{38491395-2BA1-4FF6-A165-FD08840D101E}" type="presParOf" srcId="{3FC8FF6C-AE12-44F4-B29A-0E29B20B80AD}" destId="{3231190D-4B52-4A43-80E2-6846ABC268B4}" srcOrd="2" destOrd="0" presId="urn:microsoft.com/office/officeart/2005/8/layout/orgChart1"/>
    <dgm:cxn modelId="{2E0A32C8-B5FC-4DE0-B7C1-5F907736D993}" type="presParOf" srcId="{3FC8FF6C-AE12-44F4-B29A-0E29B20B80AD}" destId="{9EE00E71-276A-4E41-8954-3BEC1D4980E9}" srcOrd="3" destOrd="0" presId="urn:microsoft.com/office/officeart/2005/8/layout/orgChart1"/>
    <dgm:cxn modelId="{E36AC00E-E2A3-4292-8A4D-A531DB015D9F}" type="presParOf" srcId="{9EE00E71-276A-4E41-8954-3BEC1D4980E9}" destId="{8CCE6480-BD1A-40FD-9AF2-8D51F70EB09D}" srcOrd="0" destOrd="0" presId="urn:microsoft.com/office/officeart/2005/8/layout/orgChart1"/>
    <dgm:cxn modelId="{384F6646-9421-4EAA-AC1B-49743ECF32E6}" type="presParOf" srcId="{8CCE6480-BD1A-40FD-9AF2-8D51F70EB09D}" destId="{FA16FBC4-495F-4194-BFFA-FC9682EC2DB6}" srcOrd="0" destOrd="0" presId="urn:microsoft.com/office/officeart/2005/8/layout/orgChart1"/>
    <dgm:cxn modelId="{CE02D459-7B75-4B1B-AF2B-373B66F32481}" type="presParOf" srcId="{8CCE6480-BD1A-40FD-9AF2-8D51F70EB09D}" destId="{BD805357-005D-4C14-A8B4-12A29BB3B31E}" srcOrd="1" destOrd="0" presId="urn:microsoft.com/office/officeart/2005/8/layout/orgChart1"/>
    <dgm:cxn modelId="{BBBA1C5A-1362-4DA0-B497-30E031228B02}" type="presParOf" srcId="{9EE00E71-276A-4E41-8954-3BEC1D4980E9}" destId="{A96AC9CC-37AA-47EB-A301-B6F5FBE3CC04}" srcOrd="1" destOrd="0" presId="urn:microsoft.com/office/officeart/2005/8/layout/orgChart1"/>
    <dgm:cxn modelId="{87E3DED6-F0A1-4582-8D1A-F30FF16CFF00}" type="presParOf" srcId="{9EE00E71-276A-4E41-8954-3BEC1D4980E9}" destId="{316CABE2-59DC-4C1F-B643-CB76AB1CA7A0}" srcOrd="2" destOrd="0" presId="urn:microsoft.com/office/officeart/2005/8/layout/orgChart1"/>
    <dgm:cxn modelId="{FFD4EEF2-F267-4140-8149-54A0A8B2865E}" type="presParOf" srcId="{3FC8FF6C-AE12-44F4-B29A-0E29B20B80AD}" destId="{15BBDA2D-69F7-4D15-9B3D-5BFF1673BBA1}" srcOrd="4" destOrd="0" presId="urn:microsoft.com/office/officeart/2005/8/layout/orgChart1"/>
    <dgm:cxn modelId="{5D314AD2-D8F4-45AE-87BF-CC3AFC191CF0}" type="presParOf" srcId="{3FC8FF6C-AE12-44F4-B29A-0E29B20B80AD}" destId="{110ADB61-9B52-4A4D-B512-8C3CDD3C5FAE}" srcOrd="5" destOrd="0" presId="urn:microsoft.com/office/officeart/2005/8/layout/orgChart1"/>
    <dgm:cxn modelId="{C85AF466-5887-4DA7-BB58-069EBAFD4CD9}" type="presParOf" srcId="{110ADB61-9B52-4A4D-B512-8C3CDD3C5FAE}" destId="{85BB4BB8-FCA5-4ED7-AEF7-DD6600611799}" srcOrd="0" destOrd="0" presId="urn:microsoft.com/office/officeart/2005/8/layout/orgChart1"/>
    <dgm:cxn modelId="{4516627A-CE07-4458-BD4A-D95C545BB359}" type="presParOf" srcId="{85BB4BB8-FCA5-4ED7-AEF7-DD6600611799}" destId="{CD3C7727-915B-4C87-9F6B-00A36D0D1EDD}" srcOrd="0" destOrd="0" presId="urn:microsoft.com/office/officeart/2005/8/layout/orgChart1"/>
    <dgm:cxn modelId="{C0A0227A-1332-4DBD-8097-869570049184}" type="presParOf" srcId="{85BB4BB8-FCA5-4ED7-AEF7-DD6600611799}" destId="{D823D2F5-F872-4862-85CC-E1F455C86EA7}" srcOrd="1" destOrd="0" presId="urn:microsoft.com/office/officeart/2005/8/layout/orgChart1"/>
    <dgm:cxn modelId="{ECBDBF5B-0999-4DD8-BEB4-E12719982587}" type="presParOf" srcId="{110ADB61-9B52-4A4D-B512-8C3CDD3C5FAE}" destId="{25CB9715-FF56-464F-875A-AEC36CABC4C5}" srcOrd="1" destOrd="0" presId="urn:microsoft.com/office/officeart/2005/8/layout/orgChart1"/>
    <dgm:cxn modelId="{7A821A39-61BA-4114-A239-6C8DBE18265B}" type="presParOf" srcId="{110ADB61-9B52-4A4D-B512-8C3CDD3C5FAE}" destId="{F61517A0-4696-4A57-B751-020580A048DC}" srcOrd="2" destOrd="0" presId="urn:microsoft.com/office/officeart/2005/8/layout/orgChart1"/>
    <dgm:cxn modelId="{33B637E5-E759-429A-AF17-AEC80BD3D276}" type="presParOf" srcId="{3FC8FF6C-AE12-44F4-B29A-0E29B20B80AD}" destId="{51B24E2B-5D4E-4666-8A65-C11F6953B7F7}" srcOrd="6" destOrd="0" presId="urn:microsoft.com/office/officeart/2005/8/layout/orgChart1"/>
    <dgm:cxn modelId="{5E6874FF-7CCF-4B68-B4D8-6C6BF63251D5}" type="presParOf" srcId="{3FC8FF6C-AE12-44F4-B29A-0E29B20B80AD}" destId="{DB08DC32-1740-4225-B114-4D84FA703FD5}" srcOrd="7" destOrd="0" presId="urn:microsoft.com/office/officeart/2005/8/layout/orgChart1"/>
    <dgm:cxn modelId="{B33035AF-0632-4155-912B-B8A5A27B2B1C}" type="presParOf" srcId="{DB08DC32-1740-4225-B114-4D84FA703FD5}" destId="{A3AC32CE-84E5-4386-A7EA-6669D3C2E2DD}" srcOrd="0" destOrd="0" presId="urn:microsoft.com/office/officeart/2005/8/layout/orgChart1"/>
    <dgm:cxn modelId="{9730CEB5-B7D4-4FA6-A230-C37A7536E3D1}" type="presParOf" srcId="{A3AC32CE-84E5-4386-A7EA-6669D3C2E2DD}" destId="{0A69DDEF-B0FC-4609-9C51-1B4019F6D1D5}" srcOrd="0" destOrd="0" presId="urn:microsoft.com/office/officeart/2005/8/layout/orgChart1"/>
    <dgm:cxn modelId="{A2CC1841-F01F-44A6-8A87-096BC697AC96}" type="presParOf" srcId="{A3AC32CE-84E5-4386-A7EA-6669D3C2E2DD}" destId="{A18E983A-C334-499A-9DA7-B2D3EF273D3A}" srcOrd="1" destOrd="0" presId="urn:microsoft.com/office/officeart/2005/8/layout/orgChart1"/>
    <dgm:cxn modelId="{87B82491-22AD-48D6-BD16-14A34D5A1797}" type="presParOf" srcId="{DB08DC32-1740-4225-B114-4D84FA703FD5}" destId="{6808BBB0-D65A-449C-8002-9B5A1437AEB6}" srcOrd="1" destOrd="0" presId="urn:microsoft.com/office/officeart/2005/8/layout/orgChart1"/>
    <dgm:cxn modelId="{E5795E38-8448-44C3-86BB-C4230212744C}" type="presParOf" srcId="{DB08DC32-1740-4225-B114-4D84FA703FD5}" destId="{2F10430D-59C2-4E70-A36F-E2680841A7BE}" srcOrd="2" destOrd="0" presId="urn:microsoft.com/office/officeart/2005/8/layout/orgChart1"/>
    <dgm:cxn modelId="{9E1C66B5-1623-4611-A673-B5D7590CB7B4}" type="presParOf" srcId="{3FC8FF6C-AE12-44F4-B29A-0E29B20B80AD}" destId="{DBDBBB2F-EFF4-4345-AA36-958AFFF6EB29}" srcOrd="8" destOrd="0" presId="urn:microsoft.com/office/officeart/2005/8/layout/orgChart1"/>
    <dgm:cxn modelId="{ACDAE5E0-B384-4A9A-9FF3-1EAF78664BE5}" type="presParOf" srcId="{3FC8FF6C-AE12-44F4-B29A-0E29B20B80AD}" destId="{783A98C7-8C50-4659-BC7E-8D7C594879B1}" srcOrd="9" destOrd="0" presId="urn:microsoft.com/office/officeart/2005/8/layout/orgChart1"/>
    <dgm:cxn modelId="{9C3982D2-2036-4F00-9AC7-CFE72D89C693}" type="presParOf" srcId="{783A98C7-8C50-4659-BC7E-8D7C594879B1}" destId="{8893DA0D-CADE-4650-A30E-3AF62D2DFAF8}" srcOrd="0" destOrd="0" presId="urn:microsoft.com/office/officeart/2005/8/layout/orgChart1"/>
    <dgm:cxn modelId="{6E64A2F3-24E7-4526-80A3-83C5DE93B632}" type="presParOf" srcId="{8893DA0D-CADE-4650-A30E-3AF62D2DFAF8}" destId="{50F48566-9A7E-4F82-8AC9-4E9A58EE081B}" srcOrd="0" destOrd="0" presId="urn:microsoft.com/office/officeart/2005/8/layout/orgChart1"/>
    <dgm:cxn modelId="{76C13E5C-7BAF-4F2D-9327-79BE944AF486}" type="presParOf" srcId="{8893DA0D-CADE-4650-A30E-3AF62D2DFAF8}" destId="{4EA96E66-88E0-427D-BCC1-E490E4D079D9}" srcOrd="1" destOrd="0" presId="urn:microsoft.com/office/officeart/2005/8/layout/orgChart1"/>
    <dgm:cxn modelId="{40A3BFCF-1CF8-4C8D-B917-04046A672D40}" type="presParOf" srcId="{783A98C7-8C50-4659-BC7E-8D7C594879B1}" destId="{C7D57DB6-BACF-4236-8488-AA87F5B32EC5}" srcOrd="1" destOrd="0" presId="urn:microsoft.com/office/officeart/2005/8/layout/orgChart1"/>
    <dgm:cxn modelId="{BC136106-9B44-4F46-8761-043DF4AEBB57}" type="presParOf" srcId="{783A98C7-8C50-4659-BC7E-8D7C594879B1}" destId="{F4FC0F52-F87E-4987-A828-A64707067992}" srcOrd="2" destOrd="0" presId="urn:microsoft.com/office/officeart/2005/8/layout/orgChart1"/>
    <dgm:cxn modelId="{EB3681C6-09E7-4C77-81C2-5BED2E3F1C69}" type="presParOf" srcId="{3FC8FF6C-AE12-44F4-B29A-0E29B20B80AD}" destId="{57D170B1-B832-4238-9B07-1EA4EB1AAD63}" srcOrd="10" destOrd="0" presId="urn:microsoft.com/office/officeart/2005/8/layout/orgChart1"/>
    <dgm:cxn modelId="{344725CA-8551-4A46-A930-9AE749520803}" type="presParOf" srcId="{3FC8FF6C-AE12-44F4-B29A-0E29B20B80AD}" destId="{D30F7C73-CB36-45B4-8039-2AA34CE240CF}" srcOrd="11" destOrd="0" presId="urn:microsoft.com/office/officeart/2005/8/layout/orgChart1"/>
    <dgm:cxn modelId="{4A046F86-A23B-4C28-BA32-4C3DF14A3499}" type="presParOf" srcId="{D30F7C73-CB36-45B4-8039-2AA34CE240CF}" destId="{D4499E40-F568-4C90-922C-A0A296815947}" srcOrd="0" destOrd="0" presId="urn:microsoft.com/office/officeart/2005/8/layout/orgChart1"/>
    <dgm:cxn modelId="{B8668351-4489-45F2-AE33-1A7A7FD62A84}" type="presParOf" srcId="{D4499E40-F568-4C90-922C-A0A296815947}" destId="{ED17C7BA-648E-4A50-9A9F-5636CFE4C8A3}" srcOrd="0" destOrd="0" presId="urn:microsoft.com/office/officeart/2005/8/layout/orgChart1"/>
    <dgm:cxn modelId="{101A58DA-5E99-4A9B-B61F-73707EDF0688}" type="presParOf" srcId="{D4499E40-F568-4C90-922C-A0A296815947}" destId="{BA7A983B-4E0F-4545-AF1A-DD4B09C2FF12}" srcOrd="1" destOrd="0" presId="urn:microsoft.com/office/officeart/2005/8/layout/orgChart1"/>
    <dgm:cxn modelId="{F6D50006-9207-44C5-9790-A14767FF0E31}" type="presParOf" srcId="{D30F7C73-CB36-45B4-8039-2AA34CE240CF}" destId="{D1DE3183-7DB6-4C2F-9202-2CDCB9479A55}" srcOrd="1" destOrd="0" presId="urn:microsoft.com/office/officeart/2005/8/layout/orgChart1"/>
    <dgm:cxn modelId="{830F35E8-39FE-4373-BC48-89BFB5D08B64}" type="presParOf" srcId="{D30F7C73-CB36-45B4-8039-2AA34CE240CF}" destId="{ABEA4178-DEA9-490A-9A79-5DC2FA1EBFBD}" srcOrd="2" destOrd="0" presId="urn:microsoft.com/office/officeart/2005/8/layout/orgChart1"/>
    <dgm:cxn modelId="{4B929191-4763-49E5-AB85-CD6820028603}" type="presParOf" srcId="{B9FC0849-4F7B-4B5F-B59F-A2E7C4621E28}" destId="{2C154414-A502-4B4E-9055-01D07044FD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45E4B5-2512-4AE0-954C-0B27D6A904A4}" type="doc">
      <dgm:prSet loTypeId="urn:microsoft.com/office/officeart/2005/8/layout/pList2" loCatId="list" qsTypeId="urn:microsoft.com/office/officeart/2005/8/quickstyle/3d1" qsCatId="3D" csTypeId="urn:microsoft.com/office/officeart/2005/8/colors/colorful3" csCatId="colorful" phldr="1"/>
      <dgm:spPr/>
    </dgm:pt>
    <dgm:pt modelId="{3EAEB6FB-1F89-42AE-A70C-B57ED4450567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Evacuate</a:t>
          </a:r>
        </a:p>
        <a:p>
          <a:endParaRPr lang="en-US" sz="1600" b="1" u="none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1" u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-Account for Everyone</a:t>
          </a:r>
          <a:endParaRPr lang="en-US" sz="16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-Supervise Students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707051-5169-4E9F-BFC4-42D3DA90D11C}" type="parTrans" cxnId="{A2E25E31-3DA7-4960-B116-0FC5B6581D0D}">
      <dgm:prSet/>
      <dgm:spPr/>
      <dgm:t>
        <a:bodyPr/>
        <a:lstStyle/>
        <a:p>
          <a:endParaRPr lang="en-US"/>
        </a:p>
      </dgm:t>
    </dgm:pt>
    <dgm:pt modelId="{5D2E3A3A-F840-4A3E-B165-80C9BDF753AD}" type="sibTrans" cxnId="{A2E25E31-3DA7-4960-B116-0FC5B6581D0D}">
      <dgm:prSet/>
      <dgm:spPr/>
      <dgm:t>
        <a:bodyPr/>
        <a:lstStyle/>
        <a:p>
          <a:endParaRPr lang="en-US"/>
        </a:p>
      </dgm:t>
    </dgm:pt>
    <dgm:pt modelId="{5FA0A43F-457F-4541-95B8-76D315C513CC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Immediate Needs</a:t>
          </a:r>
        </a:p>
        <a:p>
          <a:endParaRPr lang="en-US" sz="16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-Medical</a:t>
          </a:r>
        </a:p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-Search &amp; Rescue</a:t>
          </a:r>
        </a:p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-Shelter from Weather</a:t>
          </a:r>
        </a:p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-Restrooms</a:t>
          </a:r>
        </a:p>
      </dgm:t>
    </dgm:pt>
    <dgm:pt modelId="{616C4F96-BEBB-416A-A4FB-2226712D7D2E}" type="parTrans" cxnId="{502A9885-1BB9-4A3F-8783-1347BD67BD15}">
      <dgm:prSet/>
      <dgm:spPr/>
      <dgm:t>
        <a:bodyPr/>
        <a:lstStyle/>
        <a:p>
          <a:endParaRPr lang="en-US"/>
        </a:p>
      </dgm:t>
    </dgm:pt>
    <dgm:pt modelId="{F3B38844-911C-446F-847F-47E62821435C}" type="sibTrans" cxnId="{502A9885-1BB9-4A3F-8783-1347BD67BD15}">
      <dgm:prSet/>
      <dgm:spPr/>
      <dgm:t>
        <a:bodyPr/>
        <a:lstStyle/>
        <a:p>
          <a:endParaRPr lang="en-US"/>
        </a:p>
      </dgm:t>
    </dgm:pt>
    <dgm:pt modelId="{04E4EC30-8F7F-4A8C-B4A2-6A3142C1954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Reunification</a:t>
          </a:r>
        </a:p>
        <a:p>
          <a:endParaRPr lang="en-US" sz="16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-Reunite Students with Families</a:t>
          </a:r>
        </a:p>
        <a:p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-Move Students to Shelter Location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00D9E3-1E63-42C6-B3E6-61E34A636227}" type="parTrans" cxnId="{4F825B43-4010-4976-84B2-6C70CA758816}">
      <dgm:prSet/>
      <dgm:spPr/>
      <dgm:t>
        <a:bodyPr/>
        <a:lstStyle/>
        <a:p>
          <a:endParaRPr lang="en-US"/>
        </a:p>
      </dgm:t>
    </dgm:pt>
    <dgm:pt modelId="{80ADE0FF-BAA4-4737-BEE7-CABA12935589}" type="sibTrans" cxnId="{4F825B43-4010-4976-84B2-6C70CA758816}">
      <dgm:prSet/>
      <dgm:spPr/>
      <dgm:t>
        <a:bodyPr/>
        <a:lstStyle/>
        <a:p>
          <a:endParaRPr lang="en-US"/>
        </a:p>
      </dgm:t>
    </dgm:pt>
    <dgm:pt modelId="{75A3E2F1-26CF-4141-AA12-4BDE3EFA9BD0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Activate Disaster Cache</a:t>
          </a:r>
        </a:p>
        <a:p>
          <a:endParaRPr lang="en-US" sz="1600" b="1" u="sng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1" u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-Shelter &amp; Warmth</a:t>
          </a:r>
        </a:p>
        <a:p>
          <a:r>
            <a:rPr lang="en-US" sz="1600" b="1" u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-Water &amp; Food</a:t>
          </a:r>
        </a:p>
        <a:p>
          <a:r>
            <a:rPr lang="en-US" sz="1600" b="1" u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-Sanitation</a:t>
          </a:r>
        </a:p>
        <a:p>
          <a:r>
            <a:rPr lang="en-US" sz="1600" b="1" u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-Supervision</a:t>
          </a:r>
        </a:p>
        <a:p>
          <a:endParaRPr lang="en-US" sz="1600" b="1" u="none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300" b="1" u="sng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5DA93-B919-4532-9068-FFD85228CA8D}" type="parTrans" cxnId="{582ADC87-47ED-4DD7-B0D3-5A66D4C41857}">
      <dgm:prSet/>
      <dgm:spPr/>
      <dgm:t>
        <a:bodyPr/>
        <a:lstStyle/>
        <a:p>
          <a:endParaRPr lang="en-US"/>
        </a:p>
      </dgm:t>
    </dgm:pt>
    <dgm:pt modelId="{EAC74540-6A97-4018-8203-D3B21BB6EE74}" type="sibTrans" cxnId="{582ADC87-47ED-4DD7-B0D3-5A66D4C41857}">
      <dgm:prSet/>
      <dgm:spPr/>
      <dgm:t>
        <a:bodyPr/>
        <a:lstStyle/>
        <a:p>
          <a:endParaRPr lang="en-US"/>
        </a:p>
      </dgm:t>
    </dgm:pt>
    <dgm:pt modelId="{53A36319-AD5B-484D-A5CD-9CA9AC5A305B}" type="pres">
      <dgm:prSet presAssocID="{B045E4B5-2512-4AE0-954C-0B27D6A904A4}" presName="Name0" presStyleCnt="0">
        <dgm:presLayoutVars>
          <dgm:dir/>
          <dgm:resizeHandles val="exact"/>
        </dgm:presLayoutVars>
      </dgm:prSet>
      <dgm:spPr/>
    </dgm:pt>
    <dgm:pt modelId="{E829A7F9-AEDE-4CD1-9704-39FACD6F4BDE}" type="pres">
      <dgm:prSet presAssocID="{B045E4B5-2512-4AE0-954C-0B27D6A904A4}" presName="bkgdShp" presStyleLbl="alignAccFollowNode1" presStyleIdx="0" presStyleCnt="1"/>
      <dgm:spPr/>
    </dgm:pt>
    <dgm:pt modelId="{86F3FDDE-BE3E-4242-B645-8B8D34F17481}" type="pres">
      <dgm:prSet presAssocID="{B045E4B5-2512-4AE0-954C-0B27D6A904A4}" presName="linComp" presStyleCnt="0"/>
      <dgm:spPr/>
    </dgm:pt>
    <dgm:pt modelId="{80DAD315-CFA2-44E6-9351-457D4CB0C746}" type="pres">
      <dgm:prSet presAssocID="{3EAEB6FB-1F89-42AE-A70C-B57ED4450567}" presName="compNode" presStyleCnt="0"/>
      <dgm:spPr/>
    </dgm:pt>
    <dgm:pt modelId="{F0671980-2F94-45F5-85DF-B176F68E2791}" type="pres">
      <dgm:prSet presAssocID="{3EAEB6FB-1F89-42AE-A70C-B57ED44505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7D22C-64C1-4F9B-8B43-FF78BCBDBB9C}" type="pres">
      <dgm:prSet presAssocID="{3EAEB6FB-1F89-42AE-A70C-B57ED4450567}" presName="invisiNode" presStyleLbl="node1" presStyleIdx="0" presStyleCnt="4"/>
      <dgm:spPr/>
    </dgm:pt>
    <dgm:pt modelId="{AAB59685-69A1-4EFB-9CD6-76F3CA6804E9}" type="pres">
      <dgm:prSet presAssocID="{3EAEB6FB-1F89-42AE-A70C-B57ED445056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41260EC-5956-4F4D-A6A6-6CF99CD990BC}" type="pres">
      <dgm:prSet presAssocID="{5D2E3A3A-F840-4A3E-B165-80C9BDF75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16A623-44B3-4200-A358-A20BF83F3A2E}" type="pres">
      <dgm:prSet presAssocID="{5FA0A43F-457F-4541-95B8-76D315C513CC}" presName="compNode" presStyleCnt="0"/>
      <dgm:spPr/>
    </dgm:pt>
    <dgm:pt modelId="{C117D3F7-DC37-4ECE-A319-BB7E54D459A1}" type="pres">
      <dgm:prSet presAssocID="{5FA0A43F-457F-4541-95B8-76D315C513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C9AEE-8D36-4CB7-ACBC-4534B397A466}" type="pres">
      <dgm:prSet presAssocID="{5FA0A43F-457F-4541-95B8-76D315C513CC}" presName="invisiNode" presStyleLbl="node1" presStyleIdx="1" presStyleCnt="4"/>
      <dgm:spPr/>
    </dgm:pt>
    <dgm:pt modelId="{AC81215D-7D6E-4C78-979E-A7D36D6772AA}" type="pres">
      <dgm:prSet presAssocID="{5FA0A43F-457F-4541-95B8-76D315C513C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7BD86309-0336-45D9-8E01-0B699445B9D6}" type="pres">
      <dgm:prSet presAssocID="{F3B38844-911C-446F-847F-47E6282143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331C48-CFD0-464B-8DC3-4100BB27FA23}" type="pres">
      <dgm:prSet presAssocID="{04E4EC30-8F7F-4A8C-B4A2-6A3142C19546}" presName="compNode" presStyleCnt="0"/>
      <dgm:spPr/>
    </dgm:pt>
    <dgm:pt modelId="{1833E767-83DE-4E7B-8A49-321DDD4FA779}" type="pres">
      <dgm:prSet presAssocID="{04E4EC30-8F7F-4A8C-B4A2-6A3142C195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49259-49F9-47DC-A84F-7D06ACAEA53E}" type="pres">
      <dgm:prSet presAssocID="{04E4EC30-8F7F-4A8C-B4A2-6A3142C19546}" presName="invisiNode" presStyleLbl="node1" presStyleIdx="2" presStyleCnt="4"/>
      <dgm:spPr/>
    </dgm:pt>
    <dgm:pt modelId="{AECFC818-BE26-4C3E-AA5E-5311082DEB61}" type="pres">
      <dgm:prSet presAssocID="{04E4EC30-8F7F-4A8C-B4A2-6A3142C19546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6D5D928-DF21-4CE4-8999-991F48523C8F}" type="pres">
      <dgm:prSet presAssocID="{80ADE0FF-BAA4-4737-BEE7-CABA1293558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DA3E27-6F42-4484-9232-2603CDC5A85D}" type="pres">
      <dgm:prSet presAssocID="{75A3E2F1-26CF-4141-AA12-4BDE3EFA9BD0}" presName="compNode" presStyleCnt="0"/>
      <dgm:spPr/>
    </dgm:pt>
    <dgm:pt modelId="{DDB15720-3E73-4C19-A7D8-DDE56AEA5B3A}" type="pres">
      <dgm:prSet presAssocID="{75A3E2F1-26CF-4141-AA12-4BDE3EFA9B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9E7EA-49E7-4087-B3DC-693D0D236C26}" type="pres">
      <dgm:prSet presAssocID="{75A3E2F1-26CF-4141-AA12-4BDE3EFA9BD0}" presName="invisiNode" presStyleLbl="node1" presStyleIdx="3" presStyleCnt="4"/>
      <dgm:spPr/>
    </dgm:pt>
    <dgm:pt modelId="{0D1AEA1C-15BA-41E0-A7B0-474A12C2E849}" type="pres">
      <dgm:prSet presAssocID="{75A3E2F1-26CF-4141-AA12-4BDE3EFA9BD0}" presName="imagNode" presStyleLbl="fgImgPlace1" presStyleIdx="3" presStyleCnt="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</dgm:ptLst>
  <dgm:cxnLst>
    <dgm:cxn modelId="{DF0B7D8F-F10D-4DD1-B36F-6F2B4ADDB92A}" type="presOf" srcId="{3EAEB6FB-1F89-42AE-A70C-B57ED4450567}" destId="{F0671980-2F94-45F5-85DF-B176F68E2791}" srcOrd="0" destOrd="0" presId="urn:microsoft.com/office/officeart/2005/8/layout/pList2"/>
    <dgm:cxn modelId="{502A9885-1BB9-4A3F-8783-1347BD67BD15}" srcId="{B045E4B5-2512-4AE0-954C-0B27D6A904A4}" destId="{5FA0A43F-457F-4541-95B8-76D315C513CC}" srcOrd="1" destOrd="0" parTransId="{616C4F96-BEBB-416A-A4FB-2226712D7D2E}" sibTransId="{F3B38844-911C-446F-847F-47E62821435C}"/>
    <dgm:cxn modelId="{1C6A76D3-93AF-44E3-8B3A-8C0BE79A608A}" type="presOf" srcId="{75A3E2F1-26CF-4141-AA12-4BDE3EFA9BD0}" destId="{DDB15720-3E73-4C19-A7D8-DDE56AEA5B3A}" srcOrd="0" destOrd="0" presId="urn:microsoft.com/office/officeart/2005/8/layout/pList2"/>
    <dgm:cxn modelId="{F45BAF8C-14C8-417B-9AB9-CEF45205EB0C}" type="presOf" srcId="{B045E4B5-2512-4AE0-954C-0B27D6A904A4}" destId="{53A36319-AD5B-484D-A5CD-9CA9AC5A305B}" srcOrd="0" destOrd="0" presId="urn:microsoft.com/office/officeart/2005/8/layout/pList2"/>
    <dgm:cxn modelId="{1184AC8E-4248-4A53-9651-8D21EB70F19D}" type="presOf" srcId="{04E4EC30-8F7F-4A8C-B4A2-6A3142C19546}" destId="{1833E767-83DE-4E7B-8A49-321DDD4FA779}" srcOrd="0" destOrd="0" presId="urn:microsoft.com/office/officeart/2005/8/layout/pList2"/>
    <dgm:cxn modelId="{582ADC87-47ED-4DD7-B0D3-5A66D4C41857}" srcId="{B045E4B5-2512-4AE0-954C-0B27D6A904A4}" destId="{75A3E2F1-26CF-4141-AA12-4BDE3EFA9BD0}" srcOrd="3" destOrd="0" parTransId="{6A35DA93-B919-4532-9068-FFD85228CA8D}" sibTransId="{EAC74540-6A97-4018-8203-D3B21BB6EE74}"/>
    <dgm:cxn modelId="{77ABD2EF-7CE1-4757-9D08-29DA1F271E79}" type="presOf" srcId="{F3B38844-911C-446F-847F-47E62821435C}" destId="{7BD86309-0336-45D9-8E01-0B699445B9D6}" srcOrd="0" destOrd="0" presId="urn:microsoft.com/office/officeart/2005/8/layout/pList2"/>
    <dgm:cxn modelId="{55BD52C8-2C57-4E81-A4A2-CB17C5391123}" type="presOf" srcId="{5FA0A43F-457F-4541-95B8-76D315C513CC}" destId="{C117D3F7-DC37-4ECE-A319-BB7E54D459A1}" srcOrd="0" destOrd="0" presId="urn:microsoft.com/office/officeart/2005/8/layout/pList2"/>
    <dgm:cxn modelId="{A2E25E31-3DA7-4960-B116-0FC5B6581D0D}" srcId="{B045E4B5-2512-4AE0-954C-0B27D6A904A4}" destId="{3EAEB6FB-1F89-42AE-A70C-B57ED4450567}" srcOrd="0" destOrd="0" parTransId="{42707051-5169-4E9F-BFC4-42D3DA90D11C}" sibTransId="{5D2E3A3A-F840-4A3E-B165-80C9BDF753AD}"/>
    <dgm:cxn modelId="{85082510-16C3-43E7-AB9A-E899C853DC7C}" type="presOf" srcId="{80ADE0FF-BAA4-4737-BEE7-CABA12935589}" destId="{C6D5D928-DF21-4CE4-8999-991F48523C8F}" srcOrd="0" destOrd="0" presId="urn:microsoft.com/office/officeart/2005/8/layout/pList2"/>
    <dgm:cxn modelId="{4F825B43-4010-4976-84B2-6C70CA758816}" srcId="{B045E4B5-2512-4AE0-954C-0B27D6A904A4}" destId="{04E4EC30-8F7F-4A8C-B4A2-6A3142C19546}" srcOrd="2" destOrd="0" parTransId="{2800D9E3-1E63-42C6-B3E6-61E34A636227}" sibTransId="{80ADE0FF-BAA4-4737-BEE7-CABA12935589}"/>
    <dgm:cxn modelId="{C2582748-CAB4-48FD-BF89-D7F11F8CB4E8}" type="presOf" srcId="{5D2E3A3A-F840-4A3E-B165-80C9BDF753AD}" destId="{641260EC-5956-4F4D-A6A6-6CF99CD990BC}" srcOrd="0" destOrd="0" presId="urn:microsoft.com/office/officeart/2005/8/layout/pList2"/>
    <dgm:cxn modelId="{A58AA53A-64EE-410C-966D-5DA28F559ABF}" type="presParOf" srcId="{53A36319-AD5B-484D-A5CD-9CA9AC5A305B}" destId="{E829A7F9-AEDE-4CD1-9704-39FACD6F4BDE}" srcOrd="0" destOrd="0" presId="urn:microsoft.com/office/officeart/2005/8/layout/pList2"/>
    <dgm:cxn modelId="{84196131-CCC6-40EE-9C46-C7C56A7EB337}" type="presParOf" srcId="{53A36319-AD5B-484D-A5CD-9CA9AC5A305B}" destId="{86F3FDDE-BE3E-4242-B645-8B8D34F17481}" srcOrd="1" destOrd="0" presId="urn:microsoft.com/office/officeart/2005/8/layout/pList2"/>
    <dgm:cxn modelId="{8F39E06A-B35A-4A93-A368-303D7E8940FE}" type="presParOf" srcId="{86F3FDDE-BE3E-4242-B645-8B8D34F17481}" destId="{80DAD315-CFA2-44E6-9351-457D4CB0C746}" srcOrd="0" destOrd="0" presId="urn:microsoft.com/office/officeart/2005/8/layout/pList2"/>
    <dgm:cxn modelId="{FD76ABE8-B8A4-4CE4-988A-DD685DBC4B7C}" type="presParOf" srcId="{80DAD315-CFA2-44E6-9351-457D4CB0C746}" destId="{F0671980-2F94-45F5-85DF-B176F68E2791}" srcOrd="0" destOrd="0" presId="urn:microsoft.com/office/officeart/2005/8/layout/pList2"/>
    <dgm:cxn modelId="{10452478-7EE5-4DD8-8FFA-927B90235B73}" type="presParOf" srcId="{80DAD315-CFA2-44E6-9351-457D4CB0C746}" destId="{4327D22C-64C1-4F9B-8B43-FF78BCBDBB9C}" srcOrd="1" destOrd="0" presId="urn:microsoft.com/office/officeart/2005/8/layout/pList2"/>
    <dgm:cxn modelId="{D079AC9C-5FC9-4A8C-ABBE-284FC88E5B5A}" type="presParOf" srcId="{80DAD315-CFA2-44E6-9351-457D4CB0C746}" destId="{AAB59685-69A1-4EFB-9CD6-76F3CA6804E9}" srcOrd="2" destOrd="0" presId="urn:microsoft.com/office/officeart/2005/8/layout/pList2"/>
    <dgm:cxn modelId="{8B8D4E2E-AA79-4EF2-BEFF-D996A42B6033}" type="presParOf" srcId="{86F3FDDE-BE3E-4242-B645-8B8D34F17481}" destId="{641260EC-5956-4F4D-A6A6-6CF99CD990BC}" srcOrd="1" destOrd="0" presId="urn:microsoft.com/office/officeart/2005/8/layout/pList2"/>
    <dgm:cxn modelId="{FE2720EE-00CF-46AF-8AE5-CFD88E90A27D}" type="presParOf" srcId="{86F3FDDE-BE3E-4242-B645-8B8D34F17481}" destId="{EA16A623-44B3-4200-A358-A20BF83F3A2E}" srcOrd="2" destOrd="0" presId="urn:microsoft.com/office/officeart/2005/8/layout/pList2"/>
    <dgm:cxn modelId="{2B38A9CA-651A-4B0E-AB5C-EA7C3D3C901B}" type="presParOf" srcId="{EA16A623-44B3-4200-A358-A20BF83F3A2E}" destId="{C117D3F7-DC37-4ECE-A319-BB7E54D459A1}" srcOrd="0" destOrd="0" presId="urn:microsoft.com/office/officeart/2005/8/layout/pList2"/>
    <dgm:cxn modelId="{5AC46F1D-36D1-4B4B-8A74-72A329558981}" type="presParOf" srcId="{EA16A623-44B3-4200-A358-A20BF83F3A2E}" destId="{AE5C9AEE-8D36-4CB7-ACBC-4534B397A466}" srcOrd="1" destOrd="0" presId="urn:microsoft.com/office/officeart/2005/8/layout/pList2"/>
    <dgm:cxn modelId="{014B3499-77A1-48A3-BDCD-3733C415F3DE}" type="presParOf" srcId="{EA16A623-44B3-4200-A358-A20BF83F3A2E}" destId="{AC81215D-7D6E-4C78-979E-A7D36D6772AA}" srcOrd="2" destOrd="0" presId="urn:microsoft.com/office/officeart/2005/8/layout/pList2"/>
    <dgm:cxn modelId="{43594789-869D-4BA9-A255-7FED2511A315}" type="presParOf" srcId="{86F3FDDE-BE3E-4242-B645-8B8D34F17481}" destId="{7BD86309-0336-45D9-8E01-0B699445B9D6}" srcOrd="3" destOrd="0" presId="urn:microsoft.com/office/officeart/2005/8/layout/pList2"/>
    <dgm:cxn modelId="{EDF7570D-ED9A-4920-ABD3-8F9F44D661B8}" type="presParOf" srcId="{86F3FDDE-BE3E-4242-B645-8B8D34F17481}" destId="{B1331C48-CFD0-464B-8DC3-4100BB27FA23}" srcOrd="4" destOrd="0" presId="urn:microsoft.com/office/officeart/2005/8/layout/pList2"/>
    <dgm:cxn modelId="{9A18E00F-C7E5-4AA4-8E62-1AF518FA7E97}" type="presParOf" srcId="{B1331C48-CFD0-464B-8DC3-4100BB27FA23}" destId="{1833E767-83DE-4E7B-8A49-321DDD4FA779}" srcOrd="0" destOrd="0" presId="urn:microsoft.com/office/officeart/2005/8/layout/pList2"/>
    <dgm:cxn modelId="{80C8A388-9158-4A84-8D59-519D8946BF4F}" type="presParOf" srcId="{B1331C48-CFD0-464B-8DC3-4100BB27FA23}" destId="{1A849259-49F9-47DC-A84F-7D06ACAEA53E}" srcOrd="1" destOrd="0" presId="urn:microsoft.com/office/officeart/2005/8/layout/pList2"/>
    <dgm:cxn modelId="{7A61A572-0299-4646-AB01-7DF000B85F5F}" type="presParOf" srcId="{B1331C48-CFD0-464B-8DC3-4100BB27FA23}" destId="{AECFC818-BE26-4C3E-AA5E-5311082DEB61}" srcOrd="2" destOrd="0" presId="urn:microsoft.com/office/officeart/2005/8/layout/pList2"/>
    <dgm:cxn modelId="{06F839D3-5DA4-41B8-B036-E53AB2D9C5D6}" type="presParOf" srcId="{86F3FDDE-BE3E-4242-B645-8B8D34F17481}" destId="{C6D5D928-DF21-4CE4-8999-991F48523C8F}" srcOrd="5" destOrd="0" presId="urn:microsoft.com/office/officeart/2005/8/layout/pList2"/>
    <dgm:cxn modelId="{C15D410E-611E-4E44-9139-09622DCB8AC6}" type="presParOf" srcId="{86F3FDDE-BE3E-4242-B645-8B8D34F17481}" destId="{B7DA3E27-6F42-4484-9232-2603CDC5A85D}" srcOrd="6" destOrd="0" presId="urn:microsoft.com/office/officeart/2005/8/layout/pList2"/>
    <dgm:cxn modelId="{B3D5C072-4440-4F8E-9593-E6EA30BEC5EF}" type="presParOf" srcId="{B7DA3E27-6F42-4484-9232-2603CDC5A85D}" destId="{DDB15720-3E73-4C19-A7D8-DDE56AEA5B3A}" srcOrd="0" destOrd="0" presId="urn:microsoft.com/office/officeart/2005/8/layout/pList2"/>
    <dgm:cxn modelId="{E48378C4-3E5A-46EA-A389-E239920CD65A}" type="presParOf" srcId="{B7DA3E27-6F42-4484-9232-2603CDC5A85D}" destId="{5A29E7EA-49E7-4087-B3DC-693D0D236C26}" srcOrd="1" destOrd="0" presId="urn:microsoft.com/office/officeart/2005/8/layout/pList2"/>
    <dgm:cxn modelId="{A1F6C81C-AA8D-4B0E-8808-825838BF04B0}" type="presParOf" srcId="{B7DA3E27-6F42-4484-9232-2603CDC5A85D}" destId="{0D1AEA1C-15BA-41E0-A7B0-474A12C2E84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7B28D-7855-4E9B-8FEF-74636604B546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644748-2EE0-44D7-914F-1E22A93BE04C}">
      <dgm:prSet phldrT="[Text]"/>
      <dgm:spPr/>
      <dgm:t>
        <a:bodyPr/>
        <a:lstStyle/>
        <a:p>
          <a:r>
            <a:rPr lang="en-US" b="1" dirty="0" smtClean="0"/>
            <a:t>Team in Charge</a:t>
          </a:r>
          <a:endParaRPr lang="en-US" b="1" dirty="0"/>
        </a:p>
      </dgm:t>
    </dgm:pt>
    <dgm:pt modelId="{DFBF024A-8BDB-4261-A2A2-EF1AFF0E205B}" type="parTrans" cxnId="{C0517A71-519D-428D-80B0-C88703883A26}">
      <dgm:prSet/>
      <dgm:spPr/>
      <dgm:t>
        <a:bodyPr/>
        <a:lstStyle/>
        <a:p>
          <a:endParaRPr lang="en-US"/>
        </a:p>
      </dgm:t>
    </dgm:pt>
    <dgm:pt modelId="{5F28AA6E-9628-4F8B-95D2-33A05B5F9213}" type="sibTrans" cxnId="{C0517A71-519D-428D-80B0-C88703883A26}">
      <dgm:prSet/>
      <dgm:spPr/>
      <dgm:t>
        <a:bodyPr/>
        <a:lstStyle/>
        <a:p>
          <a:endParaRPr lang="en-US"/>
        </a:p>
      </dgm:t>
    </dgm:pt>
    <dgm:pt modelId="{77D9CB28-C5FD-40FC-9CBC-C920545A91BE}">
      <dgm:prSet phldrT="[Text]"/>
      <dgm:spPr/>
      <dgm:t>
        <a:bodyPr/>
        <a:lstStyle/>
        <a:p>
          <a:r>
            <a:rPr lang="en-US" b="1" dirty="0" smtClean="0"/>
            <a:t>Emergency Response</a:t>
          </a:r>
          <a:endParaRPr lang="en-US" b="1" dirty="0"/>
        </a:p>
      </dgm:t>
    </dgm:pt>
    <dgm:pt modelId="{0D1E564A-2DAE-47EF-BFEB-CEB1437C4DE4}" type="parTrans" cxnId="{21286C5D-4200-461A-BC5A-11EB1122BD70}">
      <dgm:prSet/>
      <dgm:spPr/>
      <dgm:t>
        <a:bodyPr/>
        <a:lstStyle/>
        <a:p>
          <a:endParaRPr lang="en-US"/>
        </a:p>
      </dgm:t>
    </dgm:pt>
    <dgm:pt modelId="{50C7F598-9B64-4C6B-8205-3B5352A65CAE}" type="sibTrans" cxnId="{21286C5D-4200-461A-BC5A-11EB1122BD70}">
      <dgm:prSet/>
      <dgm:spPr/>
      <dgm:t>
        <a:bodyPr/>
        <a:lstStyle/>
        <a:p>
          <a:endParaRPr lang="en-US"/>
        </a:p>
      </dgm:t>
    </dgm:pt>
    <dgm:pt modelId="{904C9E42-261C-451A-932A-91F8A51EE4C9}">
      <dgm:prSet phldrT="[Text]"/>
      <dgm:spPr/>
      <dgm:t>
        <a:bodyPr/>
        <a:lstStyle/>
        <a:p>
          <a:r>
            <a:rPr lang="en-US" b="1" dirty="0" smtClean="0"/>
            <a:t>Shelter &amp; Warmth</a:t>
          </a:r>
          <a:endParaRPr lang="en-US" b="1" dirty="0"/>
        </a:p>
      </dgm:t>
    </dgm:pt>
    <dgm:pt modelId="{24BF53B9-55A8-42CE-9A36-46B1E00BEC25}" type="parTrans" cxnId="{665FB8D0-9307-4B35-83D5-5F6B077C7882}">
      <dgm:prSet/>
      <dgm:spPr/>
      <dgm:t>
        <a:bodyPr/>
        <a:lstStyle/>
        <a:p>
          <a:endParaRPr lang="en-US"/>
        </a:p>
      </dgm:t>
    </dgm:pt>
    <dgm:pt modelId="{1BD5143E-B50E-4911-9E65-1B9132C2E31D}" type="sibTrans" cxnId="{665FB8D0-9307-4B35-83D5-5F6B077C7882}">
      <dgm:prSet/>
      <dgm:spPr/>
      <dgm:t>
        <a:bodyPr/>
        <a:lstStyle/>
        <a:p>
          <a:endParaRPr lang="en-US"/>
        </a:p>
      </dgm:t>
    </dgm:pt>
    <dgm:pt modelId="{E60E477E-59AD-4D32-8BD6-1674AB388AAD}">
      <dgm:prSet phldrT="[Text]"/>
      <dgm:spPr/>
      <dgm:t>
        <a:bodyPr/>
        <a:lstStyle/>
        <a:p>
          <a:r>
            <a:rPr lang="en-US" b="1" dirty="0" smtClean="0"/>
            <a:t>Water &amp; Food</a:t>
          </a:r>
          <a:endParaRPr lang="en-US" b="1" dirty="0"/>
        </a:p>
      </dgm:t>
    </dgm:pt>
    <dgm:pt modelId="{74D14C6C-7545-430F-8A3B-92B7B9DE9B64}" type="parTrans" cxnId="{65F46B3B-99C0-46A2-ADB2-4978A3B6259A}">
      <dgm:prSet/>
      <dgm:spPr/>
      <dgm:t>
        <a:bodyPr/>
        <a:lstStyle/>
        <a:p>
          <a:endParaRPr lang="en-US"/>
        </a:p>
      </dgm:t>
    </dgm:pt>
    <dgm:pt modelId="{E3956195-7F46-4BCD-8384-D0E47B4B78A0}" type="sibTrans" cxnId="{65F46B3B-99C0-46A2-ADB2-4978A3B6259A}">
      <dgm:prSet/>
      <dgm:spPr/>
      <dgm:t>
        <a:bodyPr/>
        <a:lstStyle/>
        <a:p>
          <a:endParaRPr lang="en-US"/>
        </a:p>
      </dgm:t>
    </dgm:pt>
    <dgm:pt modelId="{E08992FA-1790-4377-9772-3D00EB2DF51C}">
      <dgm:prSet phldrT="[Text]"/>
      <dgm:spPr/>
      <dgm:t>
        <a:bodyPr/>
        <a:lstStyle/>
        <a:p>
          <a:r>
            <a:rPr lang="en-US" b="1" dirty="0" smtClean="0"/>
            <a:t>Sanitation</a:t>
          </a:r>
          <a:endParaRPr lang="en-US" b="1" dirty="0"/>
        </a:p>
      </dgm:t>
    </dgm:pt>
    <dgm:pt modelId="{FFA45693-A308-41F3-8E61-F92A8286EAB7}" type="parTrans" cxnId="{E5A525EE-B68C-4443-9616-BA348124A793}">
      <dgm:prSet/>
      <dgm:spPr/>
      <dgm:t>
        <a:bodyPr/>
        <a:lstStyle/>
        <a:p>
          <a:endParaRPr lang="en-US"/>
        </a:p>
      </dgm:t>
    </dgm:pt>
    <dgm:pt modelId="{F2B408C5-84CF-413B-84D7-7B233F618960}" type="sibTrans" cxnId="{E5A525EE-B68C-4443-9616-BA348124A793}">
      <dgm:prSet/>
      <dgm:spPr/>
      <dgm:t>
        <a:bodyPr/>
        <a:lstStyle/>
        <a:p>
          <a:endParaRPr lang="en-US"/>
        </a:p>
      </dgm:t>
    </dgm:pt>
    <dgm:pt modelId="{EC98EDD0-B9F1-4DEF-AFA0-3F012B7F78E3}">
      <dgm:prSet phldrT="[Text]"/>
      <dgm:spPr/>
      <dgm:t>
        <a:bodyPr/>
        <a:lstStyle/>
        <a:p>
          <a:r>
            <a:rPr lang="en-US" b="1" dirty="0" smtClean="0"/>
            <a:t>Children</a:t>
          </a:r>
          <a:endParaRPr lang="en-US" b="1" dirty="0"/>
        </a:p>
      </dgm:t>
    </dgm:pt>
    <dgm:pt modelId="{AEE462BA-9A15-44D1-ADD3-9BD676C198C9}" type="parTrans" cxnId="{3E6D181B-8F8A-4108-B386-5019DF6AD224}">
      <dgm:prSet/>
      <dgm:spPr/>
      <dgm:t>
        <a:bodyPr/>
        <a:lstStyle/>
        <a:p>
          <a:endParaRPr lang="en-US"/>
        </a:p>
      </dgm:t>
    </dgm:pt>
    <dgm:pt modelId="{594BD0F1-278E-4A5D-890D-829F61409662}" type="sibTrans" cxnId="{3E6D181B-8F8A-4108-B386-5019DF6AD224}">
      <dgm:prSet/>
      <dgm:spPr/>
      <dgm:t>
        <a:bodyPr/>
        <a:lstStyle/>
        <a:p>
          <a:endParaRPr lang="en-US"/>
        </a:p>
      </dgm:t>
    </dgm:pt>
    <dgm:pt modelId="{A4944AD0-4724-483F-93F2-55C6B8B62425}">
      <dgm:prSet/>
      <dgm:spPr/>
      <dgm:t>
        <a:bodyPr/>
        <a:lstStyle/>
        <a:p>
          <a:r>
            <a:rPr lang="en-US" dirty="0" smtClean="0"/>
            <a:t>Medical</a:t>
          </a:r>
          <a:endParaRPr lang="en-US" dirty="0"/>
        </a:p>
      </dgm:t>
    </dgm:pt>
    <dgm:pt modelId="{6DB48281-A904-4BFB-8B1F-FB39F2B55A77}" type="parTrans" cxnId="{D3D184E3-4D40-4971-970B-459CA216ED80}">
      <dgm:prSet/>
      <dgm:spPr/>
      <dgm:t>
        <a:bodyPr/>
        <a:lstStyle/>
        <a:p>
          <a:endParaRPr lang="en-US"/>
        </a:p>
      </dgm:t>
    </dgm:pt>
    <dgm:pt modelId="{3249279C-E0B2-4087-A386-3835EE867964}" type="sibTrans" cxnId="{D3D184E3-4D40-4971-970B-459CA216ED80}">
      <dgm:prSet/>
      <dgm:spPr/>
      <dgm:t>
        <a:bodyPr/>
        <a:lstStyle/>
        <a:p>
          <a:endParaRPr lang="en-US"/>
        </a:p>
      </dgm:t>
    </dgm:pt>
    <dgm:pt modelId="{39E7B460-4AED-42A9-9F27-9F012BDCC63C}">
      <dgm:prSet/>
      <dgm:spPr/>
      <dgm:t>
        <a:bodyPr/>
        <a:lstStyle/>
        <a:p>
          <a:r>
            <a:rPr lang="en-US" dirty="0" smtClean="0"/>
            <a:t>Search &amp; Rescue</a:t>
          </a:r>
          <a:endParaRPr lang="en-US" dirty="0"/>
        </a:p>
      </dgm:t>
    </dgm:pt>
    <dgm:pt modelId="{956605B8-1FE2-4306-9BE7-46E419E51887}" type="parTrans" cxnId="{E0C49383-8FDC-43F4-9D1A-49082622E4A0}">
      <dgm:prSet/>
      <dgm:spPr/>
      <dgm:t>
        <a:bodyPr/>
        <a:lstStyle/>
        <a:p>
          <a:endParaRPr lang="en-US"/>
        </a:p>
      </dgm:t>
    </dgm:pt>
    <dgm:pt modelId="{75C44D0F-BA53-4906-B02D-3D83FB8F3DAA}" type="sibTrans" cxnId="{E0C49383-8FDC-43F4-9D1A-49082622E4A0}">
      <dgm:prSet/>
      <dgm:spPr/>
      <dgm:t>
        <a:bodyPr/>
        <a:lstStyle/>
        <a:p>
          <a:endParaRPr lang="en-US"/>
        </a:p>
      </dgm:t>
    </dgm:pt>
    <dgm:pt modelId="{4A18798C-9EF4-4E6F-9278-F82C71F68F69}">
      <dgm:prSet/>
      <dgm:spPr/>
      <dgm:t>
        <a:bodyPr/>
        <a:lstStyle/>
        <a:p>
          <a:r>
            <a:rPr lang="en-US" dirty="0" smtClean="0"/>
            <a:t>Morgue</a:t>
          </a:r>
        </a:p>
      </dgm:t>
    </dgm:pt>
    <dgm:pt modelId="{8DDEE595-FBDA-401E-8F98-FD1CBAFF6950}" type="parTrans" cxnId="{02DE29F2-99D8-438E-A51E-29818012BB9E}">
      <dgm:prSet/>
      <dgm:spPr/>
      <dgm:t>
        <a:bodyPr/>
        <a:lstStyle/>
        <a:p>
          <a:endParaRPr lang="en-US"/>
        </a:p>
      </dgm:t>
    </dgm:pt>
    <dgm:pt modelId="{30863926-1D25-4DED-965F-433993E54389}" type="sibTrans" cxnId="{02DE29F2-99D8-438E-A51E-29818012BB9E}">
      <dgm:prSet/>
      <dgm:spPr/>
      <dgm:t>
        <a:bodyPr/>
        <a:lstStyle/>
        <a:p>
          <a:endParaRPr lang="en-US"/>
        </a:p>
      </dgm:t>
    </dgm:pt>
    <dgm:pt modelId="{B9298B1C-92BE-4628-BF96-7ACA1B2894A8}">
      <dgm:prSet/>
      <dgm:spPr/>
      <dgm:t>
        <a:bodyPr/>
        <a:lstStyle/>
        <a:p>
          <a:r>
            <a:rPr lang="en-US" dirty="0" smtClean="0"/>
            <a:t>Hazard Mitigation</a:t>
          </a:r>
        </a:p>
      </dgm:t>
    </dgm:pt>
    <dgm:pt modelId="{832CFE2F-9EFA-4D3C-867C-A031BDA6309D}" type="parTrans" cxnId="{E2AB2CB6-81DA-474A-A972-9D4C69890CFE}">
      <dgm:prSet/>
      <dgm:spPr/>
      <dgm:t>
        <a:bodyPr/>
        <a:lstStyle/>
        <a:p>
          <a:endParaRPr lang="en-US"/>
        </a:p>
      </dgm:t>
    </dgm:pt>
    <dgm:pt modelId="{FBA7C12E-82EA-4DA4-9E06-6721C7192224}" type="sibTrans" cxnId="{E2AB2CB6-81DA-474A-A972-9D4C69890CFE}">
      <dgm:prSet/>
      <dgm:spPr/>
      <dgm:t>
        <a:bodyPr/>
        <a:lstStyle/>
        <a:p>
          <a:endParaRPr lang="en-US"/>
        </a:p>
      </dgm:t>
    </dgm:pt>
    <dgm:pt modelId="{552866F5-A2A6-4F99-8971-4A94E53B42A3}">
      <dgm:prSet phldrT="[Text]"/>
      <dgm:spPr/>
      <dgm:t>
        <a:bodyPr/>
        <a:lstStyle/>
        <a:p>
          <a:r>
            <a:rPr lang="en-US" dirty="0" smtClean="0"/>
            <a:t>Tents</a:t>
          </a:r>
          <a:endParaRPr lang="en-US" dirty="0"/>
        </a:p>
      </dgm:t>
    </dgm:pt>
    <dgm:pt modelId="{2A99394F-D51B-460F-8059-74A083B522E5}" type="parTrans" cxnId="{A0C3BA33-3674-44FB-B1AB-42053979FAD8}">
      <dgm:prSet/>
      <dgm:spPr/>
      <dgm:t>
        <a:bodyPr/>
        <a:lstStyle/>
        <a:p>
          <a:endParaRPr lang="en-US"/>
        </a:p>
      </dgm:t>
    </dgm:pt>
    <dgm:pt modelId="{78F7DC00-471A-4994-8F5C-3F6ED9A947B2}" type="sibTrans" cxnId="{A0C3BA33-3674-44FB-B1AB-42053979FAD8}">
      <dgm:prSet/>
      <dgm:spPr/>
      <dgm:t>
        <a:bodyPr/>
        <a:lstStyle/>
        <a:p>
          <a:endParaRPr lang="en-US"/>
        </a:p>
      </dgm:t>
    </dgm:pt>
    <dgm:pt modelId="{FAAF114C-D154-4C20-A720-1522CB2B08AA}">
      <dgm:prSet phldrT="[Text]"/>
      <dgm:spPr/>
      <dgm:t>
        <a:bodyPr/>
        <a:lstStyle/>
        <a:p>
          <a:r>
            <a:rPr lang="en-US" dirty="0" smtClean="0"/>
            <a:t>Clothing</a:t>
          </a:r>
          <a:endParaRPr lang="en-US" dirty="0"/>
        </a:p>
      </dgm:t>
    </dgm:pt>
    <dgm:pt modelId="{AECEC948-9368-4D89-A409-909B6F63B6B2}" type="parTrans" cxnId="{B3C5220A-2B3F-43E9-8145-779499514276}">
      <dgm:prSet/>
      <dgm:spPr/>
      <dgm:t>
        <a:bodyPr/>
        <a:lstStyle/>
        <a:p>
          <a:endParaRPr lang="en-US"/>
        </a:p>
      </dgm:t>
    </dgm:pt>
    <dgm:pt modelId="{971DD97E-5BD3-4390-B88E-36E5766C46BB}" type="sibTrans" cxnId="{B3C5220A-2B3F-43E9-8145-779499514276}">
      <dgm:prSet/>
      <dgm:spPr/>
      <dgm:t>
        <a:bodyPr/>
        <a:lstStyle/>
        <a:p>
          <a:endParaRPr lang="en-US"/>
        </a:p>
      </dgm:t>
    </dgm:pt>
    <dgm:pt modelId="{601D38D8-CD94-49EE-BE38-3472E6CCD5A1}">
      <dgm:prSet phldrT="[Text]"/>
      <dgm:spPr/>
      <dgm:t>
        <a:bodyPr/>
        <a:lstStyle/>
        <a:p>
          <a:r>
            <a:rPr lang="en-US" dirty="0" smtClean="0"/>
            <a:t>Campfires</a:t>
          </a:r>
          <a:endParaRPr lang="en-US" dirty="0"/>
        </a:p>
      </dgm:t>
    </dgm:pt>
    <dgm:pt modelId="{B499FA31-7C2E-49E7-87D7-07BD82179FAB}" type="parTrans" cxnId="{22F92710-9212-4122-A669-2A6E9BAA19BC}">
      <dgm:prSet/>
      <dgm:spPr/>
      <dgm:t>
        <a:bodyPr/>
        <a:lstStyle/>
        <a:p>
          <a:endParaRPr lang="en-US"/>
        </a:p>
      </dgm:t>
    </dgm:pt>
    <dgm:pt modelId="{3DD2BEF1-7283-4096-8C74-4949490DE812}" type="sibTrans" cxnId="{22F92710-9212-4122-A669-2A6E9BAA19BC}">
      <dgm:prSet/>
      <dgm:spPr/>
      <dgm:t>
        <a:bodyPr/>
        <a:lstStyle/>
        <a:p>
          <a:endParaRPr lang="en-US"/>
        </a:p>
      </dgm:t>
    </dgm:pt>
    <dgm:pt modelId="{1DF963CB-0F98-4088-8362-971F07A5B5F6}">
      <dgm:prSet phldrT="[Text]"/>
      <dgm:spPr/>
      <dgm:t>
        <a:bodyPr/>
        <a:lstStyle/>
        <a:p>
          <a:r>
            <a:rPr lang="en-US" dirty="0" smtClean="0"/>
            <a:t>Maintenance</a:t>
          </a:r>
          <a:endParaRPr lang="en-US" dirty="0"/>
        </a:p>
      </dgm:t>
    </dgm:pt>
    <dgm:pt modelId="{E850F358-8228-4F53-AAD2-9EB59E5745C7}" type="parTrans" cxnId="{9C4C0143-B00A-4B31-A39D-779C3F7F51F9}">
      <dgm:prSet/>
      <dgm:spPr/>
      <dgm:t>
        <a:bodyPr/>
        <a:lstStyle/>
        <a:p>
          <a:endParaRPr lang="en-US"/>
        </a:p>
      </dgm:t>
    </dgm:pt>
    <dgm:pt modelId="{278FC5A7-3137-4FED-99E4-98D296D6E365}" type="sibTrans" cxnId="{9C4C0143-B00A-4B31-A39D-779C3F7F51F9}">
      <dgm:prSet/>
      <dgm:spPr/>
      <dgm:t>
        <a:bodyPr/>
        <a:lstStyle/>
        <a:p>
          <a:endParaRPr lang="en-US"/>
        </a:p>
      </dgm:t>
    </dgm:pt>
    <dgm:pt modelId="{FCC6F1E6-6164-424F-9074-18AD1A921B30}">
      <dgm:prSet phldrT="[Text]"/>
      <dgm:spPr/>
      <dgm:t>
        <a:bodyPr/>
        <a:lstStyle/>
        <a:p>
          <a:r>
            <a:rPr lang="en-US" dirty="0" smtClean="0"/>
            <a:t>Gathering Water</a:t>
          </a:r>
          <a:endParaRPr lang="en-US" dirty="0"/>
        </a:p>
      </dgm:t>
    </dgm:pt>
    <dgm:pt modelId="{94DFDA2D-D966-4C20-86E2-9111449E553F}" type="parTrans" cxnId="{75A135F2-D241-4D5D-AA38-5CF63F2724CB}">
      <dgm:prSet/>
      <dgm:spPr/>
      <dgm:t>
        <a:bodyPr/>
        <a:lstStyle/>
        <a:p>
          <a:endParaRPr lang="en-US"/>
        </a:p>
      </dgm:t>
    </dgm:pt>
    <dgm:pt modelId="{C9E7FEB7-A4BD-446D-B563-A1CFADECE2C6}" type="sibTrans" cxnId="{75A135F2-D241-4D5D-AA38-5CF63F2724CB}">
      <dgm:prSet/>
      <dgm:spPr/>
      <dgm:t>
        <a:bodyPr/>
        <a:lstStyle/>
        <a:p>
          <a:endParaRPr lang="en-US"/>
        </a:p>
      </dgm:t>
    </dgm:pt>
    <dgm:pt modelId="{EEF4F8AD-9528-495B-BD76-310D9A922212}">
      <dgm:prSet phldrT="[Text]"/>
      <dgm:spPr/>
      <dgm:t>
        <a:bodyPr/>
        <a:lstStyle/>
        <a:p>
          <a:r>
            <a:rPr lang="en-US" dirty="0" smtClean="0"/>
            <a:t>Purifying Water</a:t>
          </a:r>
          <a:endParaRPr lang="en-US" dirty="0"/>
        </a:p>
      </dgm:t>
    </dgm:pt>
    <dgm:pt modelId="{E184843C-FD58-46B1-A58C-C7147555B08C}" type="parTrans" cxnId="{EB1C613D-A0E3-4AB1-A7F2-53D09001D182}">
      <dgm:prSet/>
      <dgm:spPr/>
      <dgm:t>
        <a:bodyPr/>
        <a:lstStyle/>
        <a:p>
          <a:endParaRPr lang="en-US"/>
        </a:p>
      </dgm:t>
    </dgm:pt>
    <dgm:pt modelId="{C3ACF698-272C-4EF5-868C-70F2CF43AC6C}" type="sibTrans" cxnId="{EB1C613D-A0E3-4AB1-A7F2-53D09001D182}">
      <dgm:prSet/>
      <dgm:spPr/>
      <dgm:t>
        <a:bodyPr/>
        <a:lstStyle/>
        <a:p>
          <a:endParaRPr lang="en-US"/>
        </a:p>
      </dgm:t>
    </dgm:pt>
    <dgm:pt modelId="{EB0BA5FA-6459-4C69-9ADC-247B6B27DA54}">
      <dgm:prSet phldrT="[Text]"/>
      <dgm:spPr/>
      <dgm:t>
        <a:bodyPr/>
        <a:lstStyle/>
        <a:p>
          <a:r>
            <a:rPr lang="en-US" dirty="0" smtClean="0"/>
            <a:t>Distribution</a:t>
          </a:r>
          <a:endParaRPr lang="en-US" dirty="0"/>
        </a:p>
      </dgm:t>
    </dgm:pt>
    <dgm:pt modelId="{A776DF3B-1CB3-47D1-BB90-68831758628B}" type="parTrans" cxnId="{CB0A3965-99BB-421D-B46A-F53BC537DB6C}">
      <dgm:prSet/>
      <dgm:spPr/>
      <dgm:t>
        <a:bodyPr/>
        <a:lstStyle/>
        <a:p>
          <a:endParaRPr lang="en-US"/>
        </a:p>
      </dgm:t>
    </dgm:pt>
    <dgm:pt modelId="{AF744F4C-31F9-45E2-8C98-3C1D190DA25B}" type="sibTrans" cxnId="{CB0A3965-99BB-421D-B46A-F53BC537DB6C}">
      <dgm:prSet/>
      <dgm:spPr/>
      <dgm:t>
        <a:bodyPr/>
        <a:lstStyle/>
        <a:p>
          <a:endParaRPr lang="en-US"/>
        </a:p>
      </dgm:t>
    </dgm:pt>
    <dgm:pt modelId="{1AF2B9D7-B285-4472-8368-9249DAA13209}">
      <dgm:prSet phldrT="[Text]"/>
      <dgm:spPr/>
      <dgm:t>
        <a:bodyPr/>
        <a:lstStyle/>
        <a:p>
          <a:r>
            <a:rPr lang="en-US" dirty="0" smtClean="0"/>
            <a:t>Gathering Food</a:t>
          </a:r>
          <a:endParaRPr lang="en-US" dirty="0"/>
        </a:p>
      </dgm:t>
    </dgm:pt>
    <dgm:pt modelId="{F67F1BC7-5338-4620-99BF-CD1DBEF8FBD1}" type="parTrans" cxnId="{AC245BC5-FA32-4A37-A4ED-3A6E445D1632}">
      <dgm:prSet/>
      <dgm:spPr/>
      <dgm:t>
        <a:bodyPr/>
        <a:lstStyle/>
        <a:p>
          <a:endParaRPr lang="en-US"/>
        </a:p>
      </dgm:t>
    </dgm:pt>
    <dgm:pt modelId="{3A09D1E6-5787-4BCB-A4A4-9180B4353CF4}" type="sibTrans" cxnId="{AC245BC5-FA32-4A37-A4ED-3A6E445D1632}">
      <dgm:prSet/>
      <dgm:spPr/>
      <dgm:t>
        <a:bodyPr/>
        <a:lstStyle/>
        <a:p>
          <a:endParaRPr lang="en-US"/>
        </a:p>
      </dgm:t>
    </dgm:pt>
    <dgm:pt modelId="{7084F09A-C756-4DB8-9D31-C56810762B48}">
      <dgm:prSet phldrT="[Text]"/>
      <dgm:spPr/>
      <dgm:t>
        <a:bodyPr/>
        <a:lstStyle/>
        <a:p>
          <a:r>
            <a:rPr lang="en-US" dirty="0" smtClean="0"/>
            <a:t>Preparing Food</a:t>
          </a:r>
          <a:endParaRPr lang="en-US" dirty="0"/>
        </a:p>
      </dgm:t>
    </dgm:pt>
    <dgm:pt modelId="{EB59BA09-0082-40D2-A3B4-750C4CC254E3}" type="parTrans" cxnId="{8277113A-372D-471F-B759-E445C5730559}">
      <dgm:prSet/>
      <dgm:spPr/>
      <dgm:t>
        <a:bodyPr/>
        <a:lstStyle/>
        <a:p>
          <a:endParaRPr lang="en-US"/>
        </a:p>
      </dgm:t>
    </dgm:pt>
    <dgm:pt modelId="{6B2BD99C-8231-4403-9787-F682DE50B093}" type="sibTrans" cxnId="{8277113A-372D-471F-B759-E445C5730559}">
      <dgm:prSet/>
      <dgm:spPr/>
      <dgm:t>
        <a:bodyPr/>
        <a:lstStyle/>
        <a:p>
          <a:endParaRPr lang="en-US"/>
        </a:p>
      </dgm:t>
    </dgm:pt>
    <dgm:pt modelId="{0095AFFC-45F4-4BBA-A78C-8507FD638A58}">
      <dgm:prSet phldrT="[Text]"/>
      <dgm:spPr/>
      <dgm:t>
        <a:bodyPr/>
        <a:lstStyle/>
        <a:p>
          <a:r>
            <a:rPr lang="en-US" dirty="0" smtClean="0"/>
            <a:t>Toilet Needs</a:t>
          </a:r>
          <a:endParaRPr lang="en-US" dirty="0"/>
        </a:p>
      </dgm:t>
    </dgm:pt>
    <dgm:pt modelId="{AE62F974-4A4A-478A-B072-3094BFBF7D8E}" type="parTrans" cxnId="{6437C4ED-73FB-4156-B340-11FE2FFB5AD0}">
      <dgm:prSet/>
      <dgm:spPr/>
      <dgm:t>
        <a:bodyPr/>
        <a:lstStyle/>
        <a:p>
          <a:endParaRPr lang="en-US"/>
        </a:p>
      </dgm:t>
    </dgm:pt>
    <dgm:pt modelId="{D9251F16-B674-48A9-B0C0-9623CAAC16DA}" type="sibTrans" cxnId="{6437C4ED-73FB-4156-B340-11FE2FFB5AD0}">
      <dgm:prSet/>
      <dgm:spPr/>
      <dgm:t>
        <a:bodyPr/>
        <a:lstStyle/>
        <a:p>
          <a:endParaRPr lang="en-US"/>
        </a:p>
      </dgm:t>
    </dgm:pt>
    <dgm:pt modelId="{71090D85-BA9B-47B2-B192-82493B590B61}">
      <dgm:prSet phldrT="[Text]"/>
      <dgm:spPr/>
      <dgm:t>
        <a:bodyPr/>
        <a:lstStyle/>
        <a:p>
          <a:r>
            <a:rPr lang="en-US" dirty="0" smtClean="0"/>
            <a:t>Washing</a:t>
          </a:r>
          <a:endParaRPr lang="en-US" dirty="0"/>
        </a:p>
      </dgm:t>
    </dgm:pt>
    <dgm:pt modelId="{4A58D892-CBB6-42CE-B05F-6F2406B1F4D0}" type="parTrans" cxnId="{5FAEC05D-0FE7-49A0-932E-CC718D638402}">
      <dgm:prSet/>
      <dgm:spPr/>
      <dgm:t>
        <a:bodyPr/>
        <a:lstStyle/>
        <a:p>
          <a:endParaRPr lang="en-US"/>
        </a:p>
      </dgm:t>
    </dgm:pt>
    <dgm:pt modelId="{B27A8D6F-DA7F-4D3E-AC3C-867161FF9969}" type="sibTrans" cxnId="{5FAEC05D-0FE7-49A0-932E-CC718D638402}">
      <dgm:prSet/>
      <dgm:spPr/>
      <dgm:t>
        <a:bodyPr/>
        <a:lstStyle/>
        <a:p>
          <a:endParaRPr lang="en-US"/>
        </a:p>
      </dgm:t>
    </dgm:pt>
    <dgm:pt modelId="{0DFD5D6C-94B3-4DCE-A53B-D1971024F203}">
      <dgm:prSet phldrT="[Text]"/>
      <dgm:spPr/>
      <dgm:t>
        <a:bodyPr/>
        <a:lstStyle/>
        <a:p>
          <a:r>
            <a:rPr lang="en-US" dirty="0" smtClean="0"/>
            <a:t>Waste Disposal</a:t>
          </a:r>
          <a:endParaRPr lang="en-US" dirty="0"/>
        </a:p>
      </dgm:t>
    </dgm:pt>
    <dgm:pt modelId="{1BE44E59-76AD-4999-A60F-4589EA04625E}" type="parTrans" cxnId="{AAF340A4-C332-4EF9-88C4-C27C7CD0F16B}">
      <dgm:prSet/>
      <dgm:spPr/>
      <dgm:t>
        <a:bodyPr/>
        <a:lstStyle/>
        <a:p>
          <a:endParaRPr lang="en-US"/>
        </a:p>
      </dgm:t>
    </dgm:pt>
    <dgm:pt modelId="{BF970218-D6E6-4512-B554-9436D2812DDA}" type="sibTrans" cxnId="{AAF340A4-C332-4EF9-88C4-C27C7CD0F16B}">
      <dgm:prSet/>
      <dgm:spPr/>
      <dgm:t>
        <a:bodyPr/>
        <a:lstStyle/>
        <a:p>
          <a:endParaRPr lang="en-US"/>
        </a:p>
      </dgm:t>
    </dgm:pt>
    <dgm:pt modelId="{AF81C672-3D0C-4C24-97DC-558DA9906BAB}">
      <dgm:prSet phldrT="[Text]"/>
      <dgm:spPr/>
      <dgm:t>
        <a:bodyPr/>
        <a:lstStyle/>
        <a:p>
          <a:endParaRPr lang="en-US" dirty="0"/>
        </a:p>
      </dgm:t>
    </dgm:pt>
    <dgm:pt modelId="{067F8140-6ED6-4E01-A2C2-9BC4AC46DE3F}" type="parTrans" cxnId="{6BA1F155-E686-4BC5-8714-924CB0BAD5A4}">
      <dgm:prSet/>
      <dgm:spPr/>
      <dgm:t>
        <a:bodyPr/>
        <a:lstStyle/>
        <a:p>
          <a:endParaRPr lang="en-US"/>
        </a:p>
      </dgm:t>
    </dgm:pt>
    <dgm:pt modelId="{1E4EE29C-9E43-46E2-8F92-AE3418ACBEAC}" type="sibTrans" cxnId="{6BA1F155-E686-4BC5-8714-924CB0BAD5A4}">
      <dgm:prSet/>
      <dgm:spPr/>
      <dgm:t>
        <a:bodyPr/>
        <a:lstStyle/>
        <a:p>
          <a:endParaRPr lang="en-US"/>
        </a:p>
      </dgm:t>
    </dgm:pt>
    <dgm:pt modelId="{4C09C401-E9E8-4C93-8516-36EA853D3A8E}">
      <dgm:prSet phldrT="[Text]"/>
      <dgm:spPr/>
      <dgm:t>
        <a:bodyPr/>
        <a:lstStyle/>
        <a:p>
          <a:r>
            <a:rPr lang="en-US" b="1" dirty="0" smtClean="0"/>
            <a:t>Security</a:t>
          </a:r>
          <a:endParaRPr lang="en-US" b="1" dirty="0"/>
        </a:p>
      </dgm:t>
    </dgm:pt>
    <dgm:pt modelId="{52BD0D88-FFDF-439D-959D-2BC9CD7BE9C8}" type="sibTrans" cxnId="{CB42ABB1-5687-4211-9634-D86F5224ACBA}">
      <dgm:prSet/>
      <dgm:spPr/>
      <dgm:t>
        <a:bodyPr/>
        <a:lstStyle/>
        <a:p>
          <a:endParaRPr lang="en-US"/>
        </a:p>
      </dgm:t>
    </dgm:pt>
    <dgm:pt modelId="{B9459417-9347-4C41-88F7-7D521EA3E273}" type="parTrans" cxnId="{CB42ABB1-5687-4211-9634-D86F5224ACBA}">
      <dgm:prSet/>
      <dgm:spPr/>
      <dgm:t>
        <a:bodyPr/>
        <a:lstStyle/>
        <a:p>
          <a:endParaRPr lang="en-US"/>
        </a:p>
      </dgm:t>
    </dgm:pt>
    <dgm:pt modelId="{696E02CC-5D0E-436B-A673-186A0AD83944}">
      <dgm:prSet phldrT="[Text]"/>
      <dgm:spPr/>
      <dgm:t>
        <a:bodyPr/>
        <a:lstStyle/>
        <a:p>
          <a:r>
            <a:rPr lang="en-US" dirty="0" smtClean="0"/>
            <a:t>Supervision</a:t>
          </a:r>
          <a:endParaRPr lang="en-US" dirty="0"/>
        </a:p>
      </dgm:t>
    </dgm:pt>
    <dgm:pt modelId="{E1DFA0A1-831B-46A6-B741-FE337494C03D}" type="parTrans" cxnId="{17B9B47B-3144-4E36-80DC-9E0913C19375}">
      <dgm:prSet/>
      <dgm:spPr/>
      <dgm:t>
        <a:bodyPr/>
        <a:lstStyle/>
        <a:p>
          <a:endParaRPr lang="en-US"/>
        </a:p>
      </dgm:t>
    </dgm:pt>
    <dgm:pt modelId="{4D6A8A34-752A-41B3-A7F0-E9D8A7BF16A9}" type="sibTrans" cxnId="{17B9B47B-3144-4E36-80DC-9E0913C19375}">
      <dgm:prSet/>
      <dgm:spPr/>
      <dgm:t>
        <a:bodyPr/>
        <a:lstStyle/>
        <a:p>
          <a:endParaRPr lang="en-US"/>
        </a:p>
      </dgm:t>
    </dgm:pt>
    <dgm:pt modelId="{33544657-1DBD-4E9B-A871-71303841154A}">
      <dgm:prSet phldrT="[Text]"/>
      <dgm:spPr/>
      <dgm:t>
        <a:bodyPr/>
        <a:lstStyle/>
        <a:p>
          <a:r>
            <a:rPr lang="en-US" dirty="0" smtClean="0"/>
            <a:t>Accountability</a:t>
          </a:r>
          <a:endParaRPr lang="en-US" dirty="0"/>
        </a:p>
      </dgm:t>
    </dgm:pt>
    <dgm:pt modelId="{D9E08BB9-08E6-4F90-8A94-07CCCE2B46EF}" type="parTrans" cxnId="{8808744B-08CB-44F2-87DC-7DB49969E241}">
      <dgm:prSet/>
      <dgm:spPr/>
      <dgm:t>
        <a:bodyPr/>
        <a:lstStyle/>
        <a:p>
          <a:endParaRPr lang="en-US"/>
        </a:p>
      </dgm:t>
    </dgm:pt>
    <dgm:pt modelId="{BA792F42-57F7-497D-9EE0-11F13C2ABD5F}" type="sibTrans" cxnId="{8808744B-08CB-44F2-87DC-7DB49969E241}">
      <dgm:prSet/>
      <dgm:spPr/>
      <dgm:t>
        <a:bodyPr/>
        <a:lstStyle/>
        <a:p>
          <a:endParaRPr lang="en-US"/>
        </a:p>
      </dgm:t>
    </dgm:pt>
    <dgm:pt modelId="{B7C02A8C-F4DE-4F76-9A8F-250A983F6183}">
      <dgm:prSet phldrT="[Text]"/>
      <dgm:spPr/>
      <dgm:t>
        <a:bodyPr/>
        <a:lstStyle/>
        <a:p>
          <a:r>
            <a:rPr lang="en-US" dirty="0" smtClean="0"/>
            <a:t>Family Reunification</a:t>
          </a:r>
          <a:endParaRPr lang="en-US" dirty="0"/>
        </a:p>
      </dgm:t>
    </dgm:pt>
    <dgm:pt modelId="{084AAE6E-7EEB-4A4B-A5D3-D4DB1C1C8C75}" type="parTrans" cxnId="{B2E2CF77-2CDB-4714-83ED-FFD376FA0198}">
      <dgm:prSet/>
      <dgm:spPr/>
      <dgm:t>
        <a:bodyPr/>
        <a:lstStyle/>
        <a:p>
          <a:endParaRPr lang="en-US"/>
        </a:p>
      </dgm:t>
    </dgm:pt>
    <dgm:pt modelId="{5D736498-971A-4158-8995-8F3309A7B811}" type="sibTrans" cxnId="{B2E2CF77-2CDB-4714-83ED-FFD376FA0198}">
      <dgm:prSet/>
      <dgm:spPr/>
      <dgm:t>
        <a:bodyPr/>
        <a:lstStyle/>
        <a:p>
          <a:endParaRPr lang="en-US"/>
        </a:p>
      </dgm:t>
    </dgm:pt>
    <dgm:pt modelId="{474E9FF9-AB92-409F-AFCC-24EE8E5D965B}">
      <dgm:prSet phldrT="[Text]"/>
      <dgm:spPr/>
      <dgm:t>
        <a:bodyPr/>
        <a:lstStyle/>
        <a:p>
          <a:r>
            <a:rPr lang="en-US" dirty="0" smtClean="0"/>
            <a:t>Psychological Needs</a:t>
          </a:r>
          <a:endParaRPr lang="en-US" dirty="0"/>
        </a:p>
      </dgm:t>
    </dgm:pt>
    <dgm:pt modelId="{AE877089-0534-4821-96AF-CD0FAE705F19}" type="parTrans" cxnId="{B5F9DBB8-AAB0-4B60-8797-4510ACDE82CB}">
      <dgm:prSet/>
      <dgm:spPr/>
      <dgm:t>
        <a:bodyPr/>
        <a:lstStyle/>
        <a:p>
          <a:endParaRPr lang="en-US"/>
        </a:p>
      </dgm:t>
    </dgm:pt>
    <dgm:pt modelId="{7DE5D2BA-7256-402E-8CB7-3D3174C130B2}" type="sibTrans" cxnId="{B5F9DBB8-AAB0-4B60-8797-4510ACDE82CB}">
      <dgm:prSet/>
      <dgm:spPr/>
      <dgm:t>
        <a:bodyPr/>
        <a:lstStyle/>
        <a:p>
          <a:endParaRPr lang="en-US"/>
        </a:p>
      </dgm:t>
    </dgm:pt>
    <dgm:pt modelId="{4AED41BA-6711-4203-BC9C-C199E5178669}">
      <dgm:prSet phldrT="[Text]"/>
      <dgm:spPr/>
      <dgm:t>
        <a:bodyPr/>
        <a:lstStyle/>
        <a:p>
          <a:r>
            <a:rPr lang="en-US" dirty="0" smtClean="0"/>
            <a:t>Protecting People</a:t>
          </a:r>
        </a:p>
      </dgm:t>
    </dgm:pt>
    <dgm:pt modelId="{B9271053-583E-4E90-A84E-F14A452F0101}" type="parTrans" cxnId="{9569EA88-4FAB-424C-840D-ACE4ABCA552B}">
      <dgm:prSet/>
      <dgm:spPr/>
      <dgm:t>
        <a:bodyPr/>
        <a:lstStyle/>
        <a:p>
          <a:endParaRPr lang="en-US"/>
        </a:p>
      </dgm:t>
    </dgm:pt>
    <dgm:pt modelId="{0043964B-00CC-4DB4-9FFA-F3C450CEB7F4}" type="sibTrans" cxnId="{9569EA88-4FAB-424C-840D-ACE4ABCA552B}">
      <dgm:prSet/>
      <dgm:spPr/>
      <dgm:t>
        <a:bodyPr/>
        <a:lstStyle/>
        <a:p>
          <a:endParaRPr lang="en-US"/>
        </a:p>
      </dgm:t>
    </dgm:pt>
    <dgm:pt modelId="{0683D3AA-EFE6-4FBE-B79F-7A6BDB95C5AB}">
      <dgm:prSet phldrT="[Text]"/>
      <dgm:spPr/>
      <dgm:t>
        <a:bodyPr/>
        <a:lstStyle/>
        <a:p>
          <a:r>
            <a:rPr lang="en-US" dirty="0" smtClean="0"/>
            <a:t>Protecting Things</a:t>
          </a:r>
        </a:p>
      </dgm:t>
    </dgm:pt>
    <dgm:pt modelId="{E2841BE9-DE13-4DD2-9EBE-F8313237E161}" type="parTrans" cxnId="{D4CCECC8-362D-43F6-9111-49F4F41FCEE0}">
      <dgm:prSet/>
      <dgm:spPr/>
      <dgm:t>
        <a:bodyPr/>
        <a:lstStyle/>
        <a:p>
          <a:endParaRPr lang="en-US"/>
        </a:p>
      </dgm:t>
    </dgm:pt>
    <dgm:pt modelId="{C1C12571-AECB-4634-A5FC-B7805362312B}" type="sibTrans" cxnId="{D4CCECC8-362D-43F6-9111-49F4F41FCEE0}">
      <dgm:prSet/>
      <dgm:spPr/>
      <dgm:t>
        <a:bodyPr/>
        <a:lstStyle/>
        <a:p>
          <a:endParaRPr lang="en-US"/>
        </a:p>
      </dgm:t>
    </dgm:pt>
    <dgm:pt modelId="{CEC593B7-E30F-49A4-A170-BC806A77C992}">
      <dgm:prSet phldrT="[Text]"/>
      <dgm:spPr/>
      <dgm:t>
        <a:bodyPr/>
        <a:lstStyle/>
        <a:p>
          <a:r>
            <a:rPr lang="en-US" dirty="0" smtClean="0"/>
            <a:t>Protecting Area</a:t>
          </a:r>
        </a:p>
      </dgm:t>
    </dgm:pt>
    <dgm:pt modelId="{10EFA71E-4A69-47A4-B47E-58266F8625D6}" type="parTrans" cxnId="{369D64FF-EA8D-435C-95D7-3478C45A6CB2}">
      <dgm:prSet/>
      <dgm:spPr/>
      <dgm:t>
        <a:bodyPr/>
        <a:lstStyle/>
        <a:p>
          <a:endParaRPr lang="en-US"/>
        </a:p>
      </dgm:t>
    </dgm:pt>
    <dgm:pt modelId="{F5F291FC-F1E4-4620-B38A-8079508599EA}" type="sibTrans" cxnId="{369D64FF-EA8D-435C-95D7-3478C45A6CB2}">
      <dgm:prSet/>
      <dgm:spPr/>
      <dgm:t>
        <a:bodyPr/>
        <a:lstStyle/>
        <a:p>
          <a:endParaRPr lang="en-US"/>
        </a:p>
      </dgm:t>
    </dgm:pt>
    <dgm:pt modelId="{5A80648E-862F-4872-9D31-20D25F3FA3BC}">
      <dgm:prSet phldrT="[Text]"/>
      <dgm:spPr/>
      <dgm:t>
        <a:bodyPr/>
        <a:lstStyle/>
        <a:p>
          <a:r>
            <a:rPr lang="en-US" dirty="0" smtClean="0"/>
            <a:t>Makeshift Jail???</a:t>
          </a:r>
        </a:p>
      </dgm:t>
    </dgm:pt>
    <dgm:pt modelId="{C5C37714-E83F-4285-BAE3-36B8B6FDD7DD}" type="parTrans" cxnId="{ED22C6F4-2498-47E5-9E11-D38F35B819F9}">
      <dgm:prSet/>
      <dgm:spPr/>
      <dgm:t>
        <a:bodyPr/>
        <a:lstStyle/>
        <a:p>
          <a:endParaRPr lang="en-US"/>
        </a:p>
      </dgm:t>
    </dgm:pt>
    <dgm:pt modelId="{F379C94E-2A3A-4E34-9525-29B3F47BF0E3}" type="sibTrans" cxnId="{ED22C6F4-2498-47E5-9E11-D38F35B819F9}">
      <dgm:prSet/>
      <dgm:spPr/>
      <dgm:t>
        <a:bodyPr/>
        <a:lstStyle/>
        <a:p>
          <a:endParaRPr lang="en-US"/>
        </a:p>
      </dgm:t>
    </dgm:pt>
    <dgm:pt modelId="{432E2927-596D-498C-928D-6DFBB80F91AB}">
      <dgm:prSet/>
      <dgm:spPr/>
      <dgm:t>
        <a:bodyPr/>
        <a:lstStyle/>
        <a:p>
          <a:r>
            <a:rPr lang="en-US" b="1" dirty="0" smtClean="0"/>
            <a:t>Communications</a:t>
          </a:r>
          <a:endParaRPr lang="en-US" b="1" dirty="0"/>
        </a:p>
      </dgm:t>
    </dgm:pt>
    <dgm:pt modelId="{F0DA7BE2-B32D-44CA-B62B-09369F390811}" type="parTrans" cxnId="{374013C4-44AD-4700-88DA-11443160B614}">
      <dgm:prSet/>
      <dgm:spPr/>
      <dgm:t>
        <a:bodyPr/>
        <a:lstStyle/>
        <a:p>
          <a:endParaRPr lang="en-US"/>
        </a:p>
      </dgm:t>
    </dgm:pt>
    <dgm:pt modelId="{69471011-9DFC-4AC6-BFD6-A9165AFA9124}" type="sibTrans" cxnId="{374013C4-44AD-4700-88DA-11443160B614}">
      <dgm:prSet/>
      <dgm:spPr/>
      <dgm:t>
        <a:bodyPr/>
        <a:lstStyle/>
        <a:p>
          <a:endParaRPr lang="en-US"/>
        </a:p>
      </dgm:t>
    </dgm:pt>
    <dgm:pt modelId="{DACA6D6A-668B-47D9-8ED6-CF47BE726B32}" type="pres">
      <dgm:prSet presAssocID="{6917B28D-7855-4E9B-8FEF-74636604B5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FC0849-4F7B-4B5F-B59F-A2E7C4621E28}" type="pres">
      <dgm:prSet presAssocID="{C1644748-2EE0-44D7-914F-1E22A93BE04C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45C2F72-F75C-4515-AE72-C3E7D5EA7FB8}" type="pres">
      <dgm:prSet presAssocID="{C1644748-2EE0-44D7-914F-1E22A93BE04C}" presName="rootComposite1" presStyleCnt="0"/>
      <dgm:spPr/>
      <dgm:t>
        <a:bodyPr/>
        <a:lstStyle/>
        <a:p>
          <a:endParaRPr lang="en-US"/>
        </a:p>
      </dgm:t>
    </dgm:pt>
    <dgm:pt modelId="{E05C9C04-0051-4026-B0D7-BE4804392683}" type="pres">
      <dgm:prSet presAssocID="{C1644748-2EE0-44D7-914F-1E22A93BE0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8B18A-FBEF-4DD8-96E0-A575DA0034AE}" type="pres">
      <dgm:prSet presAssocID="{C1644748-2EE0-44D7-914F-1E22A93BE04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FC8FF6C-AE12-44F4-B29A-0E29B20B80AD}" type="pres">
      <dgm:prSet presAssocID="{C1644748-2EE0-44D7-914F-1E22A93BE04C}" presName="hierChild2" presStyleCnt="0"/>
      <dgm:spPr/>
      <dgm:t>
        <a:bodyPr/>
        <a:lstStyle/>
        <a:p>
          <a:endParaRPr lang="en-US"/>
        </a:p>
      </dgm:t>
    </dgm:pt>
    <dgm:pt modelId="{3C987445-04A8-4F13-B89E-15035D6E294B}" type="pres">
      <dgm:prSet presAssocID="{0D1E564A-2DAE-47EF-BFEB-CEB1437C4DE4}" presName="Name37" presStyleLbl="parChTrans1D2" presStyleIdx="0" presStyleCnt="7"/>
      <dgm:spPr/>
      <dgm:t>
        <a:bodyPr/>
        <a:lstStyle/>
        <a:p>
          <a:endParaRPr lang="en-US"/>
        </a:p>
      </dgm:t>
    </dgm:pt>
    <dgm:pt modelId="{426C49E0-167A-4A2D-8910-DDE8EA22CE84}" type="pres">
      <dgm:prSet presAssocID="{77D9CB28-C5FD-40FC-9CBC-C920545A91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382E0B7-B92E-4E5C-9381-6BB9E0E6E8D4}" type="pres">
      <dgm:prSet presAssocID="{77D9CB28-C5FD-40FC-9CBC-C920545A91BE}" presName="rootComposite" presStyleCnt="0"/>
      <dgm:spPr/>
      <dgm:t>
        <a:bodyPr/>
        <a:lstStyle/>
        <a:p>
          <a:endParaRPr lang="en-US"/>
        </a:p>
      </dgm:t>
    </dgm:pt>
    <dgm:pt modelId="{7D3CF0F2-95AD-455C-958B-1EEE55DB7172}" type="pres">
      <dgm:prSet presAssocID="{77D9CB28-C5FD-40FC-9CBC-C920545A91BE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EFECD-27BA-46D9-9F5E-A31DD3D19E66}" type="pres">
      <dgm:prSet presAssocID="{77D9CB28-C5FD-40FC-9CBC-C920545A91BE}" presName="rootConnector" presStyleLbl="node2" presStyleIdx="0" presStyleCnt="7"/>
      <dgm:spPr/>
      <dgm:t>
        <a:bodyPr/>
        <a:lstStyle/>
        <a:p>
          <a:endParaRPr lang="en-US"/>
        </a:p>
      </dgm:t>
    </dgm:pt>
    <dgm:pt modelId="{5313131F-9098-4332-9E09-699C2AF4CE42}" type="pres">
      <dgm:prSet presAssocID="{77D9CB28-C5FD-40FC-9CBC-C920545A91BE}" presName="hierChild4" presStyleCnt="0"/>
      <dgm:spPr/>
      <dgm:t>
        <a:bodyPr/>
        <a:lstStyle/>
        <a:p>
          <a:endParaRPr lang="en-US"/>
        </a:p>
      </dgm:t>
    </dgm:pt>
    <dgm:pt modelId="{1C33BF87-027D-43C2-89FD-2F8F3975F29C}" type="pres">
      <dgm:prSet presAssocID="{6DB48281-A904-4BFB-8B1F-FB39F2B55A77}" presName="Name37" presStyleLbl="parChTrans1D3" presStyleIdx="0" presStyleCnt="25"/>
      <dgm:spPr/>
      <dgm:t>
        <a:bodyPr/>
        <a:lstStyle/>
        <a:p>
          <a:endParaRPr lang="en-US"/>
        </a:p>
      </dgm:t>
    </dgm:pt>
    <dgm:pt modelId="{97208C76-D5D7-4351-9A8F-B84C133AF7E1}" type="pres">
      <dgm:prSet presAssocID="{A4944AD0-4724-483F-93F2-55C6B8B624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AD1061E-CE62-4420-A3F5-FA2738D94106}" type="pres">
      <dgm:prSet presAssocID="{A4944AD0-4724-483F-93F2-55C6B8B62425}" presName="rootComposite" presStyleCnt="0"/>
      <dgm:spPr/>
      <dgm:t>
        <a:bodyPr/>
        <a:lstStyle/>
        <a:p>
          <a:endParaRPr lang="en-US"/>
        </a:p>
      </dgm:t>
    </dgm:pt>
    <dgm:pt modelId="{3784061C-7AE6-4C5A-B083-9065BAC84347}" type="pres">
      <dgm:prSet presAssocID="{A4944AD0-4724-483F-93F2-55C6B8B62425}" presName="rootText" presStyleLbl="node3" presStyleIdx="0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B3997C-24BC-4826-B8B3-704414EC253B}" type="pres">
      <dgm:prSet presAssocID="{A4944AD0-4724-483F-93F2-55C6B8B62425}" presName="rootConnector" presStyleLbl="node3" presStyleIdx="0" presStyleCnt="25"/>
      <dgm:spPr/>
      <dgm:t>
        <a:bodyPr/>
        <a:lstStyle/>
        <a:p>
          <a:endParaRPr lang="en-US"/>
        </a:p>
      </dgm:t>
    </dgm:pt>
    <dgm:pt modelId="{721A4288-7579-4424-84BC-828C58DC5AF7}" type="pres">
      <dgm:prSet presAssocID="{A4944AD0-4724-483F-93F2-55C6B8B62425}" presName="hierChild4" presStyleCnt="0"/>
      <dgm:spPr/>
      <dgm:t>
        <a:bodyPr/>
        <a:lstStyle/>
        <a:p>
          <a:endParaRPr lang="en-US"/>
        </a:p>
      </dgm:t>
    </dgm:pt>
    <dgm:pt modelId="{967D99FD-62A7-4CB7-A2E7-BCD59453B168}" type="pres">
      <dgm:prSet presAssocID="{A4944AD0-4724-483F-93F2-55C6B8B62425}" presName="hierChild5" presStyleCnt="0"/>
      <dgm:spPr/>
      <dgm:t>
        <a:bodyPr/>
        <a:lstStyle/>
        <a:p>
          <a:endParaRPr lang="en-US"/>
        </a:p>
      </dgm:t>
    </dgm:pt>
    <dgm:pt modelId="{03022EF5-7914-4C6A-81D6-9038343B6DC9}" type="pres">
      <dgm:prSet presAssocID="{956605B8-1FE2-4306-9BE7-46E419E51887}" presName="Name37" presStyleLbl="parChTrans1D3" presStyleIdx="1" presStyleCnt="25"/>
      <dgm:spPr/>
      <dgm:t>
        <a:bodyPr/>
        <a:lstStyle/>
        <a:p>
          <a:endParaRPr lang="en-US"/>
        </a:p>
      </dgm:t>
    </dgm:pt>
    <dgm:pt modelId="{74885666-C22C-4B12-BB7F-BD9DF346422D}" type="pres">
      <dgm:prSet presAssocID="{39E7B460-4AED-42A9-9F27-9F012BDCC63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C37B3D3-4BCC-4437-BFE3-D9CEED997C40}" type="pres">
      <dgm:prSet presAssocID="{39E7B460-4AED-42A9-9F27-9F012BDCC63C}" presName="rootComposite" presStyleCnt="0"/>
      <dgm:spPr/>
      <dgm:t>
        <a:bodyPr/>
        <a:lstStyle/>
        <a:p>
          <a:endParaRPr lang="en-US"/>
        </a:p>
      </dgm:t>
    </dgm:pt>
    <dgm:pt modelId="{8B6C80B3-8661-4985-ADC5-DE4E1359CEE0}" type="pres">
      <dgm:prSet presAssocID="{39E7B460-4AED-42A9-9F27-9F012BDCC63C}" presName="rootText" presStyleLbl="node3" presStyleIdx="1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A00F7D-61F7-4FEE-B71C-40105CA207BD}" type="pres">
      <dgm:prSet presAssocID="{39E7B460-4AED-42A9-9F27-9F012BDCC63C}" presName="rootConnector" presStyleLbl="node3" presStyleIdx="1" presStyleCnt="25"/>
      <dgm:spPr/>
      <dgm:t>
        <a:bodyPr/>
        <a:lstStyle/>
        <a:p>
          <a:endParaRPr lang="en-US"/>
        </a:p>
      </dgm:t>
    </dgm:pt>
    <dgm:pt modelId="{E366223E-3512-4EBA-8ACE-E20366AE12E9}" type="pres">
      <dgm:prSet presAssocID="{39E7B460-4AED-42A9-9F27-9F012BDCC63C}" presName="hierChild4" presStyleCnt="0"/>
      <dgm:spPr/>
      <dgm:t>
        <a:bodyPr/>
        <a:lstStyle/>
        <a:p>
          <a:endParaRPr lang="en-US"/>
        </a:p>
      </dgm:t>
    </dgm:pt>
    <dgm:pt modelId="{C777A5A2-8A5F-4C82-AA57-418936C296CB}" type="pres">
      <dgm:prSet presAssocID="{39E7B460-4AED-42A9-9F27-9F012BDCC63C}" presName="hierChild5" presStyleCnt="0"/>
      <dgm:spPr/>
      <dgm:t>
        <a:bodyPr/>
        <a:lstStyle/>
        <a:p>
          <a:endParaRPr lang="en-US"/>
        </a:p>
      </dgm:t>
    </dgm:pt>
    <dgm:pt modelId="{E8499BF3-966C-496C-9BDE-AD599BD11BBA}" type="pres">
      <dgm:prSet presAssocID="{8DDEE595-FBDA-401E-8F98-FD1CBAFF6950}" presName="Name37" presStyleLbl="parChTrans1D3" presStyleIdx="2" presStyleCnt="25"/>
      <dgm:spPr/>
      <dgm:t>
        <a:bodyPr/>
        <a:lstStyle/>
        <a:p>
          <a:endParaRPr lang="en-US"/>
        </a:p>
      </dgm:t>
    </dgm:pt>
    <dgm:pt modelId="{6C524DBC-B1BD-47B6-8912-2A40612DE392}" type="pres">
      <dgm:prSet presAssocID="{4A18798C-9EF4-4E6F-9278-F82C71F68F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10807EA-3CF6-4CB6-B33C-14979772C87D}" type="pres">
      <dgm:prSet presAssocID="{4A18798C-9EF4-4E6F-9278-F82C71F68F69}" presName="rootComposite" presStyleCnt="0"/>
      <dgm:spPr/>
      <dgm:t>
        <a:bodyPr/>
        <a:lstStyle/>
        <a:p>
          <a:endParaRPr lang="en-US"/>
        </a:p>
      </dgm:t>
    </dgm:pt>
    <dgm:pt modelId="{F71261AB-F8FA-430E-B642-04ECA880639F}" type="pres">
      <dgm:prSet presAssocID="{4A18798C-9EF4-4E6F-9278-F82C71F68F69}" presName="rootText" presStyleLbl="node3" presStyleIdx="2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D2113A-F0D2-4248-8E43-1635BE77FCA5}" type="pres">
      <dgm:prSet presAssocID="{4A18798C-9EF4-4E6F-9278-F82C71F68F69}" presName="rootConnector" presStyleLbl="node3" presStyleIdx="2" presStyleCnt="25"/>
      <dgm:spPr/>
      <dgm:t>
        <a:bodyPr/>
        <a:lstStyle/>
        <a:p>
          <a:endParaRPr lang="en-US"/>
        </a:p>
      </dgm:t>
    </dgm:pt>
    <dgm:pt modelId="{59610551-23C2-4509-8667-252D1EB8A4B8}" type="pres">
      <dgm:prSet presAssocID="{4A18798C-9EF4-4E6F-9278-F82C71F68F69}" presName="hierChild4" presStyleCnt="0"/>
      <dgm:spPr/>
      <dgm:t>
        <a:bodyPr/>
        <a:lstStyle/>
        <a:p>
          <a:endParaRPr lang="en-US"/>
        </a:p>
      </dgm:t>
    </dgm:pt>
    <dgm:pt modelId="{C250725F-9126-4A79-9273-B0540B055602}" type="pres">
      <dgm:prSet presAssocID="{4A18798C-9EF4-4E6F-9278-F82C71F68F69}" presName="hierChild5" presStyleCnt="0"/>
      <dgm:spPr/>
      <dgm:t>
        <a:bodyPr/>
        <a:lstStyle/>
        <a:p>
          <a:endParaRPr lang="en-US"/>
        </a:p>
      </dgm:t>
    </dgm:pt>
    <dgm:pt modelId="{3048C724-9F6D-47DE-A30D-C3AA73B42489}" type="pres">
      <dgm:prSet presAssocID="{832CFE2F-9EFA-4D3C-867C-A031BDA6309D}" presName="Name37" presStyleLbl="parChTrans1D3" presStyleIdx="3" presStyleCnt="25"/>
      <dgm:spPr/>
      <dgm:t>
        <a:bodyPr/>
        <a:lstStyle/>
        <a:p>
          <a:endParaRPr lang="en-US"/>
        </a:p>
      </dgm:t>
    </dgm:pt>
    <dgm:pt modelId="{8B98D27F-F61C-41FA-BA21-075EF6557003}" type="pres">
      <dgm:prSet presAssocID="{B9298B1C-92BE-4628-BF96-7ACA1B2894A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B4B91C4-999D-4A24-9D4F-A28B6227D0E2}" type="pres">
      <dgm:prSet presAssocID="{B9298B1C-92BE-4628-BF96-7ACA1B2894A8}" presName="rootComposite" presStyleCnt="0"/>
      <dgm:spPr/>
      <dgm:t>
        <a:bodyPr/>
        <a:lstStyle/>
        <a:p>
          <a:endParaRPr lang="en-US"/>
        </a:p>
      </dgm:t>
    </dgm:pt>
    <dgm:pt modelId="{F8766192-C7A0-48BB-A96E-5CE33B38F570}" type="pres">
      <dgm:prSet presAssocID="{B9298B1C-92BE-4628-BF96-7ACA1B2894A8}" presName="rootText" presStyleLbl="node3" presStyleIdx="3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A3BFE-F3F2-492B-A7F3-F135787D67B2}" type="pres">
      <dgm:prSet presAssocID="{B9298B1C-92BE-4628-BF96-7ACA1B2894A8}" presName="rootConnector" presStyleLbl="node3" presStyleIdx="3" presStyleCnt="25"/>
      <dgm:spPr/>
      <dgm:t>
        <a:bodyPr/>
        <a:lstStyle/>
        <a:p>
          <a:endParaRPr lang="en-US"/>
        </a:p>
      </dgm:t>
    </dgm:pt>
    <dgm:pt modelId="{383C234F-375B-4483-B4B5-6D616EB1C9D2}" type="pres">
      <dgm:prSet presAssocID="{B9298B1C-92BE-4628-BF96-7ACA1B2894A8}" presName="hierChild4" presStyleCnt="0"/>
      <dgm:spPr/>
      <dgm:t>
        <a:bodyPr/>
        <a:lstStyle/>
        <a:p>
          <a:endParaRPr lang="en-US"/>
        </a:p>
      </dgm:t>
    </dgm:pt>
    <dgm:pt modelId="{A1FABAF4-54B2-4D4A-A20C-62D40BCC4E92}" type="pres">
      <dgm:prSet presAssocID="{B9298B1C-92BE-4628-BF96-7ACA1B2894A8}" presName="hierChild5" presStyleCnt="0"/>
      <dgm:spPr/>
      <dgm:t>
        <a:bodyPr/>
        <a:lstStyle/>
        <a:p>
          <a:endParaRPr lang="en-US"/>
        </a:p>
      </dgm:t>
    </dgm:pt>
    <dgm:pt modelId="{44E4D495-E600-4ED3-AE95-8EEB8A5C01A5}" type="pres">
      <dgm:prSet presAssocID="{77D9CB28-C5FD-40FC-9CBC-C920545A91BE}" presName="hierChild5" presStyleCnt="0"/>
      <dgm:spPr/>
      <dgm:t>
        <a:bodyPr/>
        <a:lstStyle/>
        <a:p>
          <a:endParaRPr lang="en-US"/>
        </a:p>
      </dgm:t>
    </dgm:pt>
    <dgm:pt modelId="{3231190D-4B52-4A43-80E2-6846ABC268B4}" type="pres">
      <dgm:prSet presAssocID="{24BF53B9-55A8-42CE-9A36-46B1E00BEC25}" presName="Name37" presStyleLbl="parChTrans1D2" presStyleIdx="1" presStyleCnt="7"/>
      <dgm:spPr/>
      <dgm:t>
        <a:bodyPr/>
        <a:lstStyle/>
        <a:p>
          <a:endParaRPr lang="en-US"/>
        </a:p>
      </dgm:t>
    </dgm:pt>
    <dgm:pt modelId="{9EE00E71-276A-4E41-8954-3BEC1D4980E9}" type="pres">
      <dgm:prSet presAssocID="{904C9E42-261C-451A-932A-91F8A51EE4C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CCE6480-BD1A-40FD-9AF2-8D51F70EB09D}" type="pres">
      <dgm:prSet presAssocID="{904C9E42-261C-451A-932A-91F8A51EE4C9}" presName="rootComposite" presStyleCnt="0"/>
      <dgm:spPr/>
      <dgm:t>
        <a:bodyPr/>
        <a:lstStyle/>
        <a:p>
          <a:endParaRPr lang="en-US"/>
        </a:p>
      </dgm:t>
    </dgm:pt>
    <dgm:pt modelId="{FA16FBC4-495F-4194-BFFA-FC9682EC2DB6}" type="pres">
      <dgm:prSet presAssocID="{904C9E42-261C-451A-932A-91F8A51EE4C9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05357-005D-4C14-A8B4-12A29BB3B31E}" type="pres">
      <dgm:prSet presAssocID="{904C9E42-261C-451A-932A-91F8A51EE4C9}" presName="rootConnector" presStyleLbl="node2" presStyleIdx="1" presStyleCnt="7"/>
      <dgm:spPr/>
      <dgm:t>
        <a:bodyPr/>
        <a:lstStyle/>
        <a:p>
          <a:endParaRPr lang="en-US"/>
        </a:p>
      </dgm:t>
    </dgm:pt>
    <dgm:pt modelId="{A96AC9CC-37AA-47EB-A301-B6F5FBE3CC04}" type="pres">
      <dgm:prSet presAssocID="{904C9E42-261C-451A-932A-91F8A51EE4C9}" presName="hierChild4" presStyleCnt="0"/>
      <dgm:spPr/>
      <dgm:t>
        <a:bodyPr/>
        <a:lstStyle/>
        <a:p>
          <a:endParaRPr lang="en-US"/>
        </a:p>
      </dgm:t>
    </dgm:pt>
    <dgm:pt modelId="{FE338950-3FB3-4C9C-BC80-37E22459A7E0}" type="pres">
      <dgm:prSet presAssocID="{2A99394F-D51B-460F-8059-74A083B522E5}" presName="Name37" presStyleLbl="parChTrans1D3" presStyleIdx="4" presStyleCnt="25"/>
      <dgm:spPr/>
      <dgm:t>
        <a:bodyPr/>
        <a:lstStyle/>
        <a:p>
          <a:endParaRPr lang="en-US"/>
        </a:p>
      </dgm:t>
    </dgm:pt>
    <dgm:pt modelId="{1A9719AB-8961-42D1-9DB1-09D9597D1D9B}" type="pres">
      <dgm:prSet presAssocID="{552866F5-A2A6-4F99-8971-4A94E53B42A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B54B997-3107-4DDC-8831-F233E5D562F4}" type="pres">
      <dgm:prSet presAssocID="{552866F5-A2A6-4F99-8971-4A94E53B42A3}" presName="rootComposite" presStyleCnt="0"/>
      <dgm:spPr/>
      <dgm:t>
        <a:bodyPr/>
        <a:lstStyle/>
        <a:p>
          <a:endParaRPr lang="en-US"/>
        </a:p>
      </dgm:t>
    </dgm:pt>
    <dgm:pt modelId="{6B43C4A6-6C2D-4E0C-AA5F-3E627444ED44}" type="pres">
      <dgm:prSet presAssocID="{552866F5-A2A6-4F99-8971-4A94E53B42A3}" presName="rootText" presStyleLbl="node3" presStyleIdx="4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200A19-5104-4867-A71B-A68297364F0B}" type="pres">
      <dgm:prSet presAssocID="{552866F5-A2A6-4F99-8971-4A94E53B42A3}" presName="rootConnector" presStyleLbl="node3" presStyleIdx="4" presStyleCnt="25"/>
      <dgm:spPr/>
      <dgm:t>
        <a:bodyPr/>
        <a:lstStyle/>
        <a:p>
          <a:endParaRPr lang="en-US"/>
        </a:p>
      </dgm:t>
    </dgm:pt>
    <dgm:pt modelId="{DF21ED7E-CF09-4632-A8B1-DADB0ACBE734}" type="pres">
      <dgm:prSet presAssocID="{552866F5-A2A6-4F99-8971-4A94E53B42A3}" presName="hierChild4" presStyleCnt="0"/>
      <dgm:spPr/>
      <dgm:t>
        <a:bodyPr/>
        <a:lstStyle/>
        <a:p>
          <a:endParaRPr lang="en-US"/>
        </a:p>
      </dgm:t>
    </dgm:pt>
    <dgm:pt modelId="{2FA7A382-F991-4F39-A2F6-A3379A86C994}" type="pres">
      <dgm:prSet presAssocID="{552866F5-A2A6-4F99-8971-4A94E53B42A3}" presName="hierChild5" presStyleCnt="0"/>
      <dgm:spPr/>
      <dgm:t>
        <a:bodyPr/>
        <a:lstStyle/>
        <a:p>
          <a:endParaRPr lang="en-US"/>
        </a:p>
      </dgm:t>
    </dgm:pt>
    <dgm:pt modelId="{A2BC1098-7DA1-45CA-8DB8-0350C620DE64}" type="pres">
      <dgm:prSet presAssocID="{AECEC948-9368-4D89-A409-909B6F63B6B2}" presName="Name37" presStyleLbl="parChTrans1D3" presStyleIdx="5" presStyleCnt="25"/>
      <dgm:spPr/>
      <dgm:t>
        <a:bodyPr/>
        <a:lstStyle/>
        <a:p>
          <a:endParaRPr lang="en-US"/>
        </a:p>
      </dgm:t>
    </dgm:pt>
    <dgm:pt modelId="{C3CCF691-F8DA-4CDB-994F-F8C31051198C}" type="pres">
      <dgm:prSet presAssocID="{FAAF114C-D154-4C20-A720-1522CB2B08A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D8C0E41-DBF6-469D-9B41-81C9B92E50A1}" type="pres">
      <dgm:prSet presAssocID="{FAAF114C-D154-4C20-A720-1522CB2B08AA}" presName="rootComposite" presStyleCnt="0"/>
      <dgm:spPr/>
      <dgm:t>
        <a:bodyPr/>
        <a:lstStyle/>
        <a:p>
          <a:endParaRPr lang="en-US"/>
        </a:p>
      </dgm:t>
    </dgm:pt>
    <dgm:pt modelId="{EFD0FB68-0723-4104-8FE7-D89949BA4EFA}" type="pres">
      <dgm:prSet presAssocID="{FAAF114C-D154-4C20-A720-1522CB2B08AA}" presName="rootText" presStyleLbl="node3" presStyleIdx="5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D974B9-9290-449D-B809-23D01FCEF332}" type="pres">
      <dgm:prSet presAssocID="{FAAF114C-D154-4C20-A720-1522CB2B08AA}" presName="rootConnector" presStyleLbl="node3" presStyleIdx="5" presStyleCnt="25"/>
      <dgm:spPr/>
      <dgm:t>
        <a:bodyPr/>
        <a:lstStyle/>
        <a:p>
          <a:endParaRPr lang="en-US"/>
        </a:p>
      </dgm:t>
    </dgm:pt>
    <dgm:pt modelId="{D15350CB-26D7-43FD-83AF-8C9D265F0D63}" type="pres">
      <dgm:prSet presAssocID="{FAAF114C-D154-4C20-A720-1522CB2B08AA}" presName="hierChild4" presStyleCnt="0"/>
      <dgm:spPr/>
      <dgm:t>
        <a:bodyPr/>
        <a:lstStyle/>
        <a:p>
          <a:endParaRPr lang="en-US"/>
        </a:p>
      </dgm:t>
    </dgm:pt>
    <dgm:pt modelId="{A09EBE3F-734A-4996-A630-D5D03787A612}" type="pres">
      <dgm:prSet presAssocID="{FAAF114C-D154-4C20-A720-1522CB2B08AA}" presName="hierChild5" presStyleCnt="0"/>
      <dgm:spPr/>
      <dgm:t>
        <a:bodyPr/>
        <a:lstStyle/>
        <a:p>
          <a:endParaRPr lang="en-US"/>
        </a:p>
      </dgm:t>
    </dgm:pt>
    <dgm:pt modelId="{25A2597D-F171-4445-9CDD-5526021AA243}" type="pres">
      <dgm:prSet presAssocID="{B499FA31-7C2E-49E7-87D7-07BD82179FAB}" presName="Name37" presStyleLbl="parChTrans1D3" presStyleIdx="6" presStyleCnt="25"/>
      <dgm:spPr/>
      <dgm:t>
        <a:bodyPr/>
        <a:lstStyle/>
        <a:p>
          <a:endParaRPr lang="en-US"/>
        </a:p>
      </dgm:t>
    </dgm:pt>
    <dgm:pt modelId="{26E50C8A-46CE-49C0-81FD-5B78AC1115FE}" type="pres">
      <dgm:prSet presAssocID="{601D38D8-CD94-49EE-BE38-3472E6CCD5A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404590A-C6E3-45DF-A48F-8136BBE94847}" type="pres">
      <dgm:prSet presAssocID="{601D38D8-CD94-49EE-BE38-3472E6CCD5A1}" presName="rootComposite" presStyleCnt="0"/>
      <dgm:spPr/>
      <dgm:t>
        <a:bodyPr/>
        <a:lstStyle/>
        <a:p>
          <a:endParaRPr lang="en-US"/>
        </a:p>
      </dgm:t>
    </dgm:pt>
    <dgm:pt modelId="{76D52C5C-05FA-40F2-AEF5-B1A6EC18182F}" type="pres">
      <dgm:prSet presAssocID="{601D38D8-CD94-49EE-BE38-3472E6CCD5A1}" presName="rootText" presStyleLbl="node3" presStyleIdx="6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EE6C1-09AF-46C9-AFA0-95E70398DDB6}" type="pres">
      <dgm:prSet presAssocID="{601D38D8-CD94-49EE-BE38-3472E6CCD5A1}" presName="rootConnector" presStyleLbl="node3" presStyleIdx="6" presStyleCnt="25"/>
      <dgm:spPr/>
      <dgm:t>
        <a:bodyPr/>
        <a:lstStyle/>
        <a:p>
          <a:endParaRPr lang="en-US"/>
        </a:p>
      </dgm:t>
    </dgm:pt>
    <dgm:pt modelId="{ADD451EC-1EB2-4737-92E4-B31190F239CA}" type="pres">
      <dgm:prSet presAssocID="{601D38D8-CD94-49EE-BE38-3472E6CCD5A1}" presName="hierChild4" presStyleCnt="0"/>
      <dgm:spPr/>
      <dgm:t>
        <a:bodyPr/>
        <a:lstStyle/>
        <a:p>
          <a:endParaRPr lang="en-US"/>
        </a:p>
      </dgm:t>
    </dgm:pt>
    <dgm:pt modelId="{96E13F52-5BEE-41A5-BC02-08D9AB16A4C2}" type="pres">
      <dgm:prSet presAssocID="{601D38D8-CD94-49EE-BE38-3472E6CCD5A1}" presName="hierChild5" presStyleCnt="0"/>
      <dgm:spPr/>
      <dgm:t>
        <a:bodyPr/>
        <a:lstStyle/>
        <a:p>
          <a:endParaRPr lang="en-US"/>
        </a:p>
      </dgm:t>
    </dgm:pt>
    <dgm:pt modelId="{769C783F-D0AB-48E0-857B-5CF0D746861E}" type="pres">
      <dgm:prSet presAssocID="{E850F358-8228-4F53-AAD2-9EB59E5745C7}" presName="Name37" presStyleLbl="parChTrans1D3" presStyleIdx="7" presStyleCnt="25"/>
      <dgm:spPr/>
      <dgm:t>
        <a:bodyPr/>
        <a:lstStyle/>
        <a:p>
          <a:endParaRPr lang="en-US"/>
        </a:p>
      </dgm:t>
    </dgm:pt>
    <dgm:pt modelId="{74660B53-D4C8-46D4-9C0F-905060FCD501}" type="pres">
      <dgm:prSet presAssocID="{1DF963CB-0F98-4088-8362-971F07A5B5F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0FDA9F-E221-4DD5-93D1-D56D6A769144}" type="pres">
      <dgm:prSet presAssocID="{1DF963CB-0F98-4088-8362-971F07A5B5F6}" presName="rootComposite" presStyleCnt="0"/>
      <dgm:spPr/>
      <dgm:t>
        <a:bodyPr/>
        <a:lstStyle/>
        <a:p>
          <a:endParaRPr lang="en-US"/>
        </a:p>
      </dgm:t>
    </dgm:pt>
    <dgm:pt modelId="{9D92AF17-3D16-418E-AA14-B9361ACC2269}" type="pres">
      <dgm:prSet presAssocID="{1DF963CB-0F98-4088-8362-971F07A5B5F6}" presName="rootText" presStyleLbl="node3" presStyleIdx="7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391887-3D33-4D9A-8BDC-D329BA17020D}" type="pres">
      <dgm:prSet presAssocID="{1DF963CB-0F98-4088-8362-971F07A5B5F6}" presName="rootConnector" presStyleLbl="node3" presStyleIdx="7" presStyleCnt="25"/>
      <dgm:spPr/>
      <dgm:t>
        <a:bodyPr/>
        <a:lstStyle/>
        <a:p>
          <a:endParaRPr lang="en-US"/>
        </a:p>
      </dgm:t>
    </dgm:pt>
    <dgm:pt modelId="{FF828DCA-72B4-4FC1-9EE5-67B8672DDEAA}" type="pres">
      <dgm:prSet presAssocID="{1DF963CB-0F98-4088-8362-971F07A5B5F6}" presName="hierChild4" presStyleCnt="0"/>
      <dgm:spPr/>
      <dgm:t>
        <a:bodyPr/>
        <a:lstStyle/>
        <a:p>
          <a:endParaRPr lang="en-US"/>
        </a:p>
      </dgm:t>
    </dgm:pt>
    <dgm:pt modelId="{6F960C7F-0B88-495C-B6AD-F05100D4F99D}" type="pres">
      <dgm:prSet presAssocID="{1DF963CB-0F98-4088-8362-971F07A5B5F6}" presName="hierChild5" presStyleCnt="0"/>
      <dgm:spPr/>
      <dgm:t>
        <a:bodyPr/>
        <a:lstStyle/>
        <a:p>
          <a:endParaRPr lang="en-US"/>
        </a:p>
      </dgm:t>
    </dgm:pt>
    <dgm:pt modelId="{316CABE2-59DC-4C1F-B643-CB76AB1CA7A0}" type="pres">
      <dgm:prSet presAssocID="{904C9E42-261C-451A-932A-91F8A51EE4C9}" presName="hierChild5" presStyleCnt="0"/>
      <dgm:spPr/>
      <dgm:t>
        <a:bodyPr/>
        <a:lstStyle/>
        <a:p>
          <a:endParaRPr lang="en-US"/>
        </a:p>
      </dgm:t>
    </dgm:pt>
    <dgm:pt modelId="{15BBDA2D-69F7-4D15-9B3D-5BFF1673BBA1}" type="pres">
      <dgm:prSet presAssocID="{74D14C6C-7545-430F-8A3B-92B7B9DE9B64}" presName="Name37" presStyleLbl="parChTrans1D2" presStyleIdx="2" presStyleCnt="7"/>
      <dgm:spPr/>
      <dgm:t>
        <a:bodyPr/>
        <a:lstStyle/>
        <a:p>
          <a:endParaRPr lang="en-US"/>
        </a:p>
      </dgm:t>
    </dgm:pt>
    <dgm:pt modelId="{110ADB61-9B52-4A4D-B512-8C3CDD3C5FAE}" type="pres">
      <dgm:prSet presAssocID="{E60E477E-59AD-4D32-8BD6-1674AB388AA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BB4BB8-FCA5-4ED7-AEF7-DD6600611799}" type="pres">
      <dgm:prSet presAssocID="{E60E477E-59AD-4D32-8BD6-1674AB388AAD}" presName="rootComposite" presStyleCnt="0"/>
      <dgm:spPr/>
      <dgm:t>
        <a:bodyPr/>
        <a:lstStyle/>
        <a:p>
          <a:endParaRPr lang="en-US"/>
        </a:p>
      </dgm:t>
    </dgm:pt>
    <dgm:pt modelId="{CD3C7727-915B-4C87-9F6B-00A36D0D1EDD}" type="pres">
      <dgm:prSet presAssocID="{E60E477E-59AD-4D32-8BD6-1674AB388AAD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3D2F5-F872-4862-85CC-E1F455C86EA7}" type="pres">
      <dgm:prSet presAssocID="{E60E477E-59AD-4D32-8BD6-1674AB388AAD}" presName="rootConnector" presStyleLbl="node2" presStyleIdx="2" presStyleCnt="7"/>
      <dgm:spPr/>
      <dgm:t>
        <a:bodyPr/>
        <a:lstStyle/>
        <a:p>
          <a:endParaRPr lang="en-US"/>
        </a:p>
      </dgm:t>
    </dgm:pt>
    <dgm:pt modelId="{25CB9715-FF56-464F-875A-AEC36CABC4C5}" type="pres">
      <dgm:prSet presAssocID="{E60E477E-59AD-4D32-8BD6-1674AB388AAD}" presName="hierChild4" presStyleCnt="0"/>
      <dgm:spPr/>
      <dgm:t>
        <a:bodyPr/>
        <a:lstStyle/>
        <a:p>
          <a:endParaRPr lang="en-US"/>
        </a:p>
      </dgm:t>
    </dgm:pt>
    <dgm:pt modelId="{41E65FA6-C53E-47D7-8C3E-1DDEF7CAAD98}" type="pres">
      <dgm:prSet presAssocID="{94DFDA2D-D966-4C20-86E2-9111449E553F}" presName="Name37" presStyleLbl="parChTrans1D3" presStyleIdx="8" presStyleCnt="25"/>
      <dgm:spPr/>
      <dgm:t>
        <a:bodyPr/>
        <a:lstStyle/>
        <a:p>
          <a:endParaRPr lang="en-US"/>
        </a:p>
      </dgm:t>
    </dgm:pt>
    <dgm:pt modelId="{DB3FE704-3DC5-4FFA-96DF-2552468E1D23}" type="pres">
      <dgm:prSet presAssocID="{FCC6F1E6-6164-424F-9074-18AD1A921B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4BBC2AC-5A95-4B5E-87B2-ADD49DAFBBAA}" type="pres">
      <dgm:prSet presAssocID="{FCC6F1E6-6164-424F-9074-18AD1A921B30}" presName="rootComposite" presStyleCnt="0"/>
      <dgm:spPr/>
      <dgm:t>
        <a:bodyPr/>
        <a:lstStyle/>
        <a:p>
          <a:endParaRPr lang="en-US"/>
        </a:p>
      </dgm:t>
    </dgm:pt>
    <dgm:pt modelId="{826325C9-8BBF-45FD-91CF-EEAF3A62DF52}" type="pres">
      <dgm:prSet presAssocID="{FCC6F1E6-6164-424F-9074-18AD1A921B30}" presName="rootText" presStyleLbl="node3" presStyleIdx="8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F8E266-4142-46EA-8D6C-601F7808EE8E}" type="pres">
      <dgm:prSet presAssocID="{FCC6F1E6-6164-424F-9074-18AD1A921B30}" presName="rootConnector" presStyleLbl="node3" presStyleIdx="8" presStyleCnt="25"/>
      <dgm:spPr/>
      <dgm:t>
        <a:bodyPr/>
        <a:lstStyle/>
        <a:p>
          <a:endParaRPr lang="en-US"/>
        </a:p>
      </dgm:t>
    </dgm:pt>
    <dgm:pt modelId="{AE9E5A3A-381F-4F6A-8427-CA1ABF9407FA}" type="pres">
      <dgm:prSet presAssocID="{FCC6F1E6-6164-424F-9074-18AD1A921B30}" presName="hierChild4" presStyleCnt="0"/>
      <dgm:spPr/>
      <dgm:t>
        <a:bodyPr/>
        <a:lstStyle/>
        <a:p>
          <a:endParaRPr lang="en-US"/>
        </a:p>
      </dgm:t>
    </dgm:pt>
    <dgm:pt modelId="{4BC6CCE7-7E6C-497B-8497-41F0C6441E22}" type="pres">
      <dgm:prSet presAssocID="{FCC6F1E6-6164-424F-9074-18AD1A921B30}" presName="hierChild5" presStyleCnt="0"/>
      <dgm:spPr/>
      <dgm:t>
        <a:bodyPr/>
        <a:lstStyle/>
        <a:p>
          <a:endParaRPr lang="en-US"/>
        </a:p>
      </dgm:t>
    </dgm:pt>
    <dgm:pt modelId="{67FD2DA1-EA15-4A86-85D2-042F569B1876}" type="pres">
      <dgm:prSet presAssocID="{E184843C-FD58-46B1-A58C-C7147555B08C}" presName="Name37" presStyleLbl="parChTrans1D3" presStyleIdx="9" presStyleCnt="25"/>
      <dgm:spPr/>
      <dgm:t>
        <a:bodyPr/>
        <a:lstStyle/>
        <a:p>
          <a:endParaRPr lang="en-US"/>
        </a:p>
      </dgm:t>
    </dgm:pt>
    <dgm:pt modelId="{04C5F935-223B-46B8-B00C-4BADDFCC6BF1}" type="pres">
      <dgm:prSet presAssocID="{EEF4F8AD-9528-495B-BD76-310D9A92221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24C1174-9F08-4C45-A857-933E5873A65D}" type="pres">
      <dgm:prSet presAssocID="{EEF4F8AD-9528-495B-BD76-310D9A922212}" presName="rootComposite" presStyleCnt="0"/>
      <dgm:spPr/>
      <dgm:t>
        <a:bodyPr/>
        <a:lstStyle/>
        <a:p>
          <a:endParaRPr lang="en-US"/>
        </a:p>
      </dgm:t>
    </dgm:pt>
    <dgm:pt modelId="{3D3397B1-E42B-425B-96CF-CFC5667A7CAA}" type="pres">
      <dgm:prSet presAssocID="{EEF4F8AD-9528-495B-BD76-310D9A922212}" presName="rootText" presStyleLbl="node3" presStyleIdx="9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4D20B8-A310-4C1E-B605-DE7CDAA3B5FE}" type="pres">
      <dgm:prSet presAssocID="{EEF4F8AD-9528-495B-BD76-310D9A922212}" presName="rootConnector" presStyleLbl="node3" presStyleIdx="9" presStyleCnt="25"/>
      <dgm:spPr/>
      <dgm:t>
        <a:bodyPr/>
        <a:lstStyle/>
        <a:p>
          <a:endParaRPr lang="en-US"/>
        </a:p>
      </dgm:t>
    </dgm:pt>
    <dgm:pt modelId="{583DC011-B22C-4DB4-B821-75483E9497AF}" type="pres">
      <dgm:prSet presAssocID="{EEF4F8AD-9528-495B-BD76-310D9A922212}" presName="hierChild4" presStyleCnt="0"/>
      <dgm:spPr/>
      <dgm:t>
        <a:bodyPr/>
        <a:lstStyle/>
        <a:p>
          <a:endParaRPr lang="en-US"/>
        </a:p>
      </dgm:t>
    </dgm:pt>
    <dgm:pt modelId="{18BBAFE5-6AAA-4640-898A-07A8CE231332}" type="pres">
      <dgm:prSet presAssocID="{EEF4F8AD-9528-495B-BD76-310D9A922212}" presName="hierChild5" presStyleCnt="0"/>
      <dgm:spPr/>
      <dgm:t>
        <a:bodyPr/>
        <a:lstStyle/>
        <a:p>
          <a:endParaRPr lang="en-US"/>
        </a:p>
      </dgm:t>
    </dgm:pt>
    <dgm:pt modelId="{4BE5032D-2DDD-4C12-82A3-969255C0E870}" type="pres">
      <dgm:prSet presAssocID="{F67F1BC7-5338-4620-99BF-CD1DBEF8FBD1}" presName="Name37" presStyleLbl="parChTrans1D3" presStyleIdx="10" presStyleCnt="25"/>
      <dgm:spPr/>
      <dgm:t>
        <a:bodyPr/>
        <a:lstStyle/>
        <a:p>
          <a:endParaRPr lang="en-US"/>
        </a:p>
      </dgm:t>
    </dgm:pt>
    <dgm:pt modelId="{DD50E4FE-8B3E-40B6-92B4-8F9F2C91E438}" type="pres">
      <dgm:prSet presAssocID="{1AF2B9D7-B285-4472-8368-9249DAA1320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D481792-D6CF-4ED8-83BA-40D7F81C3D6B}" type="pres">
      <dgm:prSet presAssocID="{1AF2B9D7-B285-4472-8368-9249DAA13209}" presName="rootComposite" presStyleCnt="0"/>
      <dgm:spPr/>
      <dgm:t>
        <a:bodyPr/>
        <a:lstStyle/>
        <a:p>
          <a:endParaRPr lang="en-US"/>
        </a:p>
      </dgm:t>
    </dgm:pt>
    <dgm:pt modelId="{F91D40C0-C40D-431B-B8D8-D03355E658E7}" type="pres">
      <dgm:prSet presAssocID="{1AF2B9D7-B285-4472-8368-9249DAA13209}" presName="rootText" presStyleLbl="node3" presStyleIdx="10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D221A7-BC3A-4D61-8FB8-58BA64AF9157}" type="pres">
      <dgm:prSet presAssocID="{1AF2B9D7-B285-4472-8368-9249DAA13209}" presName="rootConnector" presStyleLbl="node3" presStyleIdx="10" presStyleCnt="25"/>
      <dgm:spPr/>
      <dgm:t>
        <a:bodyPr/>
        <a:lstStyle/>
        <a:p>
          <a:endParaRPr lang="en-US"/>
        </a:p>
      </dgm:t>
    </dgm:pt>
    <dgm:pt modelId="{5866B11C-A884-418E-862C-3CA9E8B38E56}" type="pres">
      <dgm:prSet presAssocID="{1AF2B9D7-B285-4472-8368-9249DAA13209}" presName="hierChild4" presStyleCnt="0"/>
      <dgm:spPr/>
      <dgm:t>
        <a:bodyPr/>
        <a:lstStyle/>
        <a:p>
          <a:endParaRPr lang="en-US"/>
        </a:p>
      </dgm:t>
    </dgm:pt>
    <dgm:pt modelId="{3C461308-EA01-42AF-8E1C-8E2E69A3FCB7}" type="pres">
      <dgm:prSet presAssocID="{1AF2B9D7-B285-4472-8368-9249DAA13209}" presName="hierChild5" presStyleCnt="0"/>
      <dgm:spPr/>
      <dgm:t>
        <a:bodyPr/>
        <a:lstStyle/>
        <a:p>
          <a:endParaRPr lang="en-US"/>
        </a:p>
      </dgm:t>
    </dgm:pt>
    <dgm:pt modelId="{B3862924-F377-4B9A-8E9A-5D03AA3C8846}" type="pres">
      <dgm:prSet presAssocID="{EB59BA09-0082-40D2-A3B4-750C4CC254E3}" presName="Name37" presStyleLbl="parChTrans1D3" presStyleIdx="11" presStyleCnt="25"/>
      <dgm:spPr/>
      <dgm:t>
        <a:bodyPr/>
        <a:lstStyle/>
        <a:p>
          <a:endParaRPr lang="en-US"/>
        </a:p>
      </dgm:t>
    </dgm:pt>
    <dgm:pt modelId="{4BB0C026-F18B-4EE8-B3CE-F73C2ED6F8B3}" type="pres">
      <dgm:prSet presAssocID="{7084F09A-C756-4DB8-9D31-C56810762B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1147E9-CD4C-450A-AD53-45CE5E8375A6}" type="pres">
      <dgm:prSet presAssocID="{7084F09A-C756-4DB8-9D31-C56810762B48}" presName="rootComposite" presStyleCnt="0"/>
      <dgm:spPr/>
      <dgm:t>
        <a:bodyPr/>
        <a:lstStyle/>
        <a:p>
          <a:endParaRPr lang="en-US"/>
        </a:p>
      </dgm:t>
    </dgm:pt>
    <dgm:pt modelId="{15A96CD8-12B7-4082-B094-E4C0F9444CAA}" type="pres">
      <dgm:prSet presAssocID="{7084F09A-C756-4DB8-9D31-C56810762B48}" presName="rootText" presStyleLbl="node3" presStyleIdx="11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846869-F3A4-42FE-AC70-B5D311FB98D6}" type="pres">
      <dgm:prSet presAssocID="{7084F09A-C756-4DB8-9D31-C56810762B48}" presName="rootConnector" presStyleLbl="node3" presStyleIdx="11" presStyleCnt="25"/>
      <dgm:spPr/>
      <dgm:t>
        <a:bodyPr/>
        <a:lstStyle/>
        <a:p>
          <a:endParaRPr lang="en-US"/>
        </a:p>
      </dgm:t>
    </dgm:pt>
    <dgm:pt modelId="{8F6D8315-764A-4584-B40E-7BCE1F489B16}" type="pres">
      <dgm:prSet presAssocID="{7084F09A-C756-4DB8-9D31-C56810762B48}" presName="hierChild4" presStyleCnt="0"/>
      <dgm:spPr/>
      <dgm:t>
        <a:bodyPr/>
        <a:lstStyle/>
        <a:p>
          <a:endParaRPr lang="en-US"/>
        </a:p>
      </dgm:t>
    </dgm:pt>
    <dgm:pt modelId="{FFE40EC3-DE6A-4648-B1EA-FBEE202EEE6E}" type="pres">
      <dgm:prSet presAssocID="{7084F09A-C756-4DB8-9D31-C56810762B48}" presName="hierChild5" presStyleCnt="0"/>
      <dgm:spPr/>
      <dgm:t>
        <a:bodyPr/>
        <a:lstStyle/>
        <a:p>
          <a:endParaRPr lang="en-US"/>
        </a:p>
      </dgm:t>
    </dgm:pt>
    <dgm:pt modelId="{3BC619D8-4826-49A8-B3D8-384A5BE81650}" type="pres">
      <dgm:prSet presAssocID="{A776DF3B-1CB3-47D1-BB90-68831758628B}" presName="Name37" presStyleLbl="parChTrans1D3" presStyleIdx="12" presStyleCnt="25"/>
      <dgm:spPr/>
      <dgm:t>
        <a:bodyPr/>
        <a:lstStyle/>
        <a:p>
          <a:endParaRPr lang="en-US"/>
        </a:p>
      </dgm:t>
    </dgm:pt>
    <dgm:pt modelId="{6C589469-8A5F-4201-88A8-2DFB5B20B295}" type="pres">
      <dgm:prSet presAssocID="{EB0BA5FA-6459-4C69-9ADC-247B6B27DA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BA08A15-A24C-4D01-999E-AE8B7AEE3340}" type="pres">
      <dgm:prSet presAssocID="{EB0BA5FA-6459-4C69-9ADC-247B6B27DA54}" presName="rootComposite" presStyleCnt="0"/>
      <dgm:spPr/>
      <dgm:t>
        <a:bodyPr/>
        <a:lstStyle/>
        <a:p>
          <a:endParaRPr lang="en-US"/>
        </a:p>
      </dgm:t>
    </dgm:pt>
    <dgm:pt modelId="{9ED90D75-5BC8-443D-9B18-743DC1F57A01}" type="pres">
      <dgm:prSet presAssocID="{EB0BA5FA-6459-4C69-9ADC-247B6B27DA54}" presName="rootText" presStyleLbl="node3" presStyleIdx="12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CD40E1-BECD-48CC-B714-36E13087EB14}" type="pres">
      <dgm:prSet presAssocID="{EB0BA5FA-6459-4C69-9ADC-247B6B27DA54}" presName="rootConnector" presStyleLbl="node3" presStyleIdx="12" presStyleCnt="25"/>
      <dgm:spPr/>
      <dgm:t>
        <a:bodyPr/>
        <a:lstStyle/>
        <a:p>
          <a:endParaRPr lang="en-US"/>
        </a:p>
      </dgm:t>
    </dgm:pt>
    <dgm:pt modelId="{E67AD979-D827-49B8-8F61-4CE6BEBE3730}" type="pres">
      <dgm:prSet presAssocID="{EB0BA5FA-6459-4C69-9ADC-247B6B27DA54}" presName="hierChild4" presStyleCnt="0"/>
      <dgm:spPr/>
      <dgm:t>
        <a:bodyPr/>
        <a:lstStyle/>
        <a:p>
          <a:endParaRPr lang="en-US"/>
        </a:p>
      </dgm:t>
    </dgm:pt>
    <dgm:pt modelId="{2057E721-7A25-4C82-A233-4E20BFF44E36}" type="pres">
      <dgm:prSet presAssocID="{EB0BA5FA-6459-4C69-9ADC-247B6B27DA54}" presName="hierChild5" presStyleCnt="0"/>
      <dgm:spPr/>
      <dgm:t>
        <a:bodyPr/>
        <a:lstStyle/>
        <a:p>
          <a:endParaRPr lang="en-US"/>
        </a:p>
      </dgm:t>
    </dgm:pt>
    <dgm:pt modelId="{F61517A0-4696-4A57-B751-020580A048DC}" type="pres">
      <dgm:prSet presAssocID="{E60E477E-59AD-4D32-8BD6-1674AB388AAD}" presName="hierChild5" presStyleCnt="0"/>
      <dgm:spPr/>
      <dgm:t>
        <a:bodyPr/>
        <a:lstStyle/>
        <a:p>
          <a:endParaRPr lang="en-US"/>
        </a:p>
      </dgm:t>
    </dgm:pt>
    <dgm:pt modelId="{51B24E2B-5D4E-4666-8A65-C11F6953B7F7}" type="pres">
      <dgm:prSet presAssocID="{FFA45693-A308-41F3-8E61-F92A8286EAB7}" presName="Name37" presStyleLbl="parChTrans1D2" presStyleIdx="3" presStyleCnt="7"/>
      <dgm:spPr/>
      <dgm:t>
        <a:bodyPr/>
        <a:lstStyle/>
        <a:p>
          <a:endParaRPr lang="en-US"/>
        </a:p>
      </dgm:t>
    </dgm:pt>
    <dgm:pt modelId="{DB08DC32-1740-4225-B114-4D84FA703FD5}" type="pres">
      <dgm:prSet presAssocID="{E08992FA-1790-4377-9772-3D00EB2DF51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3AC32CE-84E5-4386-A7EA-6669D3C2E2DD}" type="pres">
      <dgm:prSet presAssocID="{E08992FA-1790-4377-9772-3D00EB2DF51C}" presName="rootComposite" presStyleCnt="0"/>
      <dgm:spPr/>
      <dgm:t>
        <a:bodyPr/>
        <a:lstStyle/>
        <a:p>
          <a:endParaRPr lang="en-US"/>
        </a:p>
      </dgm:t>
    </dgm:pt>
    <dgm:pt modelId="{0A69DDEF-B0FC-4609-9C51-1B4019F6D1D5}" type="pres">
      <dgm:prSet presAssocID="{E08992FA-1790-4377-9772-3D00EB2DF51C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E983A-C334-499A-9DA7-B2D3EF273D3A}" type="pres">
      <dgm:prSet presAssocID="{E08992FA-1790-4377-9772-3D00EB2DF51C}" presName="rootConnector" presStyleLbl="node2" presStyleIdx="3" presStyleCnt="7"/>
      <dgm:spPr/>
      <dgm:t>
        <a:bodyPr/>
        <a:lstStyle/>
        <a:p>
          <a:endParaRPr lang="en-US"/>
        </a:p>
      </dgm:t>
    </dgm:pt>
    <dgm:pt modelId="{6808BBB0-D65A-449C-8002-9B5A1437AEB6}" type="pres">
      <dgm:prSet presAssocID="{E08992FA-1790-4377-9772-3D00EB2DF51C}" presName="hierChild4" presStyleCnt="0"/>
      <dgm:spPr/>
      <dgm:t>
        <a:bodyPr/>
        <a:lstStyle/>
        <a:p>
          <a:endParaRPr lang="en-US"/>
        </a:p>
      </dgm:t>
    </dgm:pt>
    <dgm:pt modelId="{A97E4F9C-FE48-42DD-B0B4-CD582E31ACAF}" type="pres">
      <dgm:prSet presAssocID="{AE62F974-4A4A-478A-B072-3094BFBF7D8E}" presName="Name37" presStyleLbl="parChTrans1D3" presStyleIdx="13" presStyleCnt="25"/>
      <dgm:spPr/>
      <dgm:t>
        <a:bodyPr/>
        <a:lstStyle/>
        <a:p>
          <a:endParaRPr lang="en-US"/>
        </a:p>
      </dgm:t>
    </dgm:pt>
    <dgm:pt modelId="{59A3C028-036F-4EB8-BA58-1E18B251B7E5}" type="pres">
      <dgm:prSet presAssocID="{0095AFFC-45F4-4BBA-A78C-8507FD638A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A5DAC5D-159A-4846-A67E-61F6EA8220C9}" type="pres">
      <dgm:prSet presAssocID="{0095AFFC-45F4-4BBA-A78C-8507FD638A58}" presName="rootComposite" presStyleCnt="0"/>
      <dgm:spPr/>
      <dgm:t>
        <a:bodyPr/>
        <a:lstStyle/>
        <a:p>
          <a:endParaRPr lang="en-US"/>
        </a:p>
      </dgm:t>
    </dgm:pt>
    <dgm:pt modelId="{2EC86C77-9141-4119-B498-D5388DE10208}" type="pres">
      <dgm:prSet presAssocID="{0095AFFC-45F4-4BBA-A78C-8507FD638A58}" presName="rootText" presStyleLbl="node3" presStyleIdx="13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089E00-8A67-42C7-A0F1-F8246927A190}" type="pres">
      <dgm:prSet presAssocID="{0095AFFC-45F4-4BBA-A78C-8507FD638A58}" presName="rootConnector" presStyleLbl="node3" presStyleIdx="13" presStyleCnt="25"/>
      <dgm:spPr/>
      <dgm:t>
        <a:bodyPr/>
        <a:lstStyle/>
        <a:p>
          <a:endParaRPr lang="en-US"/>
        </a:p>
      </dgm:t>
    </dgm:pt>
    <dgm:pt modelId="{7C6722E0-1826-4B8E-85DF-0DA2A879E16F}" type="pres">
      <dgm:prSet presAssocID="{0095AFFC-45F4-4BBA-A78C-8507FD638A58}" presName="hierChild4" presStyleCnt="0"/>
      <dgm:spPr/>
      <dgm:t>
        <a:bodyPr/>
        <a:lstStyle/>
        <a:p>
          <a:endParaRPr lang="en-US"/>
        </a:p>
      </dgm:t>
    </dgm:pt>
    <dgm:pt modelId="{AB7743C8-932B-4793-B674-457FCBB8E8F8}" type="pres">
      <dgm:prSet presAssocID="{0095AFFC-45F4-4BBA-A78C-8507FD638A58}" presName="hierChild5" presStyleCnt="0"/>
      <dgm:spPr/>
      <dgm:t>
        <a:bodyPr/>
        <a:lstStyle/>
        <a:p>
          <a:endParaRPr lang="en-US"/>
        </a:p>
      </dgm:t>
    </dgm:pt>
    <dgm:pt modelId="{D5421633-774D-43F9-9486-89AAD32C93A2}" type="pres">
      <dgm:prSet presAssocID="{4A58D892-CBB6-42CE-B05F-6F2406B1F4D0}" presName="Name37" presStyleLbl="parChTrans1D3" presStyleIdx="14" presStyleCnt="25"/>
      <dgm:spPr/>
      <dgm:t>
        <a:bodyPr/>
        <a:lstStyle/>
        <a:p>
          <a:endParaRPr lang="en-US"/>
        </a:p>
      </dgm:t>
    </dgm:pt>
    <dgm:pt modelId="{B24AB2E5-8E17-4156-A616-A151F8D5D63A}" type="pres">
      <dgm:prSet presAssocID="{71090D85-BA9B-47B2-B192-82493B590B6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21E0BE-C6D7-4B7E-B634-BD174BCECDA8}" type="pres">
      <dgm:prSet presAssocID="{71090D85-BA9B-47B2-B192-82493B590B61}" presName="rootComposite" presStyleCnt="0"/>
      <dgm:spPr/>
      <dgm:t>
        <a:bodyPr/>
        <a:lstStyle/>
        <a:p>
          <a:endParaRPr lang="en-US"/>
        </a:p>
      </dgm:t>
    </dgm:pt>
    <dgm:pt modelId="{4918A95C-B1E5-49CA-8F22-CA8BB394DD25}" type="pres">
      <dgm:prSet presAssocID="{71090D85-BA9B-47B2-B192-82493B590B61}" presName="rootText" presStyleLbl="node3" presStyleIdx="14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767368-959F-4CA4-8336-EB80E882F0B9}" type="pres">
      <dgm:prSet presAssocID="{71090D85-BA9B-47B2-B192-82493B590B61}" presName="rootConnector" presStyleLbl="node3" presStyleIdx="14" presStyleCnt="25"/>
      <dgm:spPr/>
      <dgm:t>
        <a:bodyPr/>
        <a:lstStyle/>
        <a:p>
          <a:endParaRPr lang="en-US"/>
        </a:p>
      </dgm:t>
    </dgm:pt>
    <dgm:pt modelId="{67498770-BD00-44AB-ACEB-EB5ABB0BD099}" type="pres">
      <dgm:prSet presAssocID="{71090D85-BA9B-47B2-B192-82493B590B61}" presName="hierChild4" presStyleCnt="0"/>
      <dgm:spPr/>
      <dgm:t>
        <a:bodyPr/>
        <a:lstStyle/>
        <a:p>
          <a:endParaRPr lang="en-US"/>
        </a:p>
      </dgm:t>
    </dgm:pt>
    <dgm:pt modelId="{CDD4ACEF-3994-4F96-B022-C06F4427195A}" type="pres">
      <dgm:prSet presAssocID="{71090D85-BA9B-47B2-B192-82493B590B61}" presName="hierChild5" presStyleCnt="0"/>
      <dgm:spPr/>
      <dgm:t>
        <a:bodyPr/>
        <a:lstStyle/>
        <a:p>
          <a:endParaRPr lang="en-US"/>
        </a:p>
      </dgm:t>
    </dgm:pt>
    <dgm:pt modelId="{ADBF58CB-3488-4781-8476-21D4FFB4C471}" type="pres">
      <dgm:prSet presAssocID="{1BE44E59-76AD-4999-A60F-4589EA04625E}" presName="Name37" presStyleLbl="parChTrans1D3" presStyleIdx="15" presStyleCnt="25"/>
      <dgm:spPr/>
      <dgm:t>
        <a:bodyPr/>
        <a:lstStyle/>
        <a:p>
          <a:endParaRPr lang="en-US"/>
        </a:p>
      </dgm:t>
    </dgm:pt>
    <dgm:pt modelId="{0D09F9AF-5640-49C2-8D9E-ABD05FD40D57}" type="pres">
      <dgm:prSet presAssocID="{0DFD5D6C-94B3-4DCE-A53B-D1971024F20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F8AF3B3-7061-418E-A66C-8476C9C568CE}" type="pres">
      <dgm:prSet presAssocID="{0DFD5D6C-94B3-4DCE-A53B-D1971024F203}" presName="rootComposite" presStyleCnt="0"/>
      <dgm:spPr/>
      <dgm:t>
        <a:bodyPr/>
        <a:lstStyle/>
        <a:p>
          <a:endParaRPr lang="en-US"/>
        </a:p>
      </dgm:t>
    </dgm:pt>
    <dgm:pt modelId="{50C2C3A8-0CC7-4678-98C9-F804A1BBE46A}" type="pres">
      <dgm:prSet presAssocID="{0DFD5D6C-94B3-4DCE-A53B-D1971024F203}" presName="rootText" presStyleLbl="node3" presStyleIdx="15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23906F-BB52-45A7-8A81-02C703F11A46}" type="pres">
      <dgm:prSet presAssocID="{0DFD5D6C-94B3-4DCE-A53B-D1971024F203}" presName="rootConnector" presStyleLbl="node3" presStyleIdx="15" presStyleCnt="25"/>
      <dgm:spPr/>
      <dgm:t>
        <a:bodyPr/>
        <a:lstStyle/>
        <a:p>
          <a:endParaRPr lang="en-US"/>
        </a:p>
      </dgm:t>
    </dgm:pt>
    <dgm:pt modelId="{080FC683-2773-459F-8407-E517B88B6FCB}" type="pres">
      <dgm:prSet presAssocID="{0DFD5D6C-94B3-4DCE-A53B-D1971024F203}" presName="hierChild4" presStyleCnt="0"/>
      <dgm:spPr/>
      <dgm:t>
        <a:bodyPr/>
        <a:lstStyle/>
        <a:p>
          <a:endParaRPr lang="en-US"/>
        </a:p>
      </dgm:t>
    </dgm:pt>
    <dgm:pt modelId="{99DE68F5-66D7-4172-82D8-B7FBA303A054}" type="pres">
      <dgm:prSet presAssocID="{0DFD5D6C-94B3-4DCE-A53B-D1971024F203}" presName="hierChild5" presStyleCnt="0"/>
      <dgm:spPr/>
      <dgm:t>
        <a:bodyPr/>
        <a:lstStyle/>
        <a:p>
          <a:endParaRPr lang="en-US"/>
        </a:p>
      </dgm:t>
    </dgm:pt>
    <dgm:pt modelId="{E4B8CEB9-F366-4C20-A531-DCCF50EF8222}" type="pres">
      <dgm:prSet presAssocID="{067F8140-6ED6-4E01-A2C2-9BC4AC46DE3F}" presName="Name37" presStyleLbl="parChTrans1D3" presStyleIdx="16" presStyleCnt="25"/>
      <dgm:spPr/>
      <dgm:t>
        <a:bodyPr/>
        <a:lstStyle/>
        <a:p>
          <a:endParaRPr lang="en-US"/>
        </a:p>
      </dgm:t>
    </dgm:pt>
    <dgm:pt modelId="{2F5BF671-41D7-47F5-8023-97093EE0965F}" type="pres">
      <dgm:prSet presAssocID="{AF81C672-3D0C-4C24-97DC-558DA9906B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64B2D4B-F1FB-4949-A3AF-8DFFF8C97870}" type="pres">
      <dgm:prSet presAssocID="{AF81C672-3D0C-4C24-97DC-558DA9906BAB}" presName="rootComposite" presStyleCnt="0"/>
      <dgm:spPr/>
      <dgm:t>
        <a:bodyPr/>
        <a:lstStyle/>
        <a:p>
          <a:endParaRPr lang="en-US"/>
        </a:p>
      </dgm:t>
    </dgm:pt>
    <dgm:pt modelId="{E6D58043-59E3-466D-9C8D-E8B8BA5221B3}" type="pres">
      <dgm:prSet presAssocID="{AF81C672-3D0C-4C24-97DC-558DA9906BAB}" presName="rootText" presStyleLbl="node3" presStyleIdx="16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B903BB-BBC9-4923-91A7-D817603AE476}" type="pres">
      <dgm:prSet presAssocID="{AF81C672-3D0C-4C24-97DC-558DA9906BAB}" presName="rootConnector" presStyleLbl="node3" presStyleIdx="16" presStyleCnt="25"/>
      <dgm:spPr/>
      <dgm:t>
        <a:bodyPr/>
        <a:lstStyle/>
        <a:p>
          <a:endParaRPr lang="en-US"/>
        </a:p>
      </dgm:t>
    </dgm:pt>
    <dgm:pt modelId="{8E556C1D-5E4A-4674-827C-8AD70BDCD914}" type="pres">
      <dgm:prSet presAssocID="{AF81C672-3D0C-4C24-97DC-558DA9906BAB}" presName="hierChild4" presStyleCnt="0"/>
      <dgm:spPr/>
      <dgm:t>
        <a:bodyPr/>
        <a:lstStyle/>
        <a:p>
          <a:endParaRPr lang="en-US"/>
        </a:p>
      </dgm:t>
    </dgm:pt>
    <dgm:pt modelId="{1040094A-68FF-48B7-A176-435C9AE12090}" type="pres">
      <dgm:prSet presAssocID="{AF81C672-3D0C-4C24-97DC-558DA9906BAB}" presName="hierChild5" presStyleCnt="0"/>
      <dgm:spPr/>
      <dgm:t>
        <a:bodyPr/>
        <a:lstStyle/>
        <a:p>
          <a:endParaRPr lang="en-US"/>
        </a:p>
      </dgm:t>
    </dgm:pt>
    <dgm:pt modelId="{2F10430D-59C2-4E70-A36F-E2680841A7BE}" type="pres">
      <dgm:prSet presAssocID="{E08992FA-1790-4377-9772-3D00EB2DF51C}" presName="hierChild5" presStyleCnt="0"/>
      <dgm:spPr/>
      <dgm:t>
        <a:bodyPr/>
        <a:lstStyle/>
        <a:p>
          <a:endParaRPr lang="en-US"/>
        </a:p>
      </dgm:t>
    </dgm:pt>
    <dgm:pt modelId="{DBDBBB2F-EFF4-4345-AA36-958AFFF6EB29}" type="pres">
      <dgm:prSet presAssocID="{B9459417-9347-4C41-88F7-7D521EA3E273}" presName="Name37" presStyleLbl="parChTrans1D2" presStyleIdx="4" presStyleCnt="7"/>
      <dgm:spPr/>
      <dgm:t>
        <a:bodyPr/>
        <a:lstStyle/>
        <a:p>
          <a:endParaRPr lang="en-US"/>
        </a:p>
      </dgm:t>
    </dgm:pt>
    <dgm:pt modelId="{783A98C7-8C50-4659-BC7E-8D7C594879B1}" type="pres">
      <dgm:prSet presAssocID="{4C09C401-E9E8-4C93-8516-36EA853D3A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893DA0D-CADE-4650-A30E-3AF62D2DFAF8}" type="pres">
      <dgm:prSet presAssocID="{4C09C401-E9E8-4C93-8516-36EA853D3A8E}" presName="rootComposite" presStyleCnt="0"/>
      <dgm:spPr/>
      <dgm:t>
        <a:bodyPr/>
        <a:lstStyle/>
        <a:p>
          <a:endParaRPr lang="en-US"/>
        </a:p>
      </dgm:t>
    </dgm:pt>
    <dgm:pt modelId="{50F48566-9A7E-4F82-8AC9-4E9A58EE081B}" type="pres">
      <dgm:prSet presAssocID="{4C09C401-E9E8-4C93-8516-36EA853D3A8E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A96E66-88E0-427D-BCC1-E490E4D079D9}" type="pres">
      <dgm:prSet presAssocID="{4C09C401-E9E8-4C93-8516-36EA853D3A8E}" presName="rootConnector" presStyleLbl="node2" presStyleIdx="4" presStyleCnt="7"/>
      <dgm:spPr/>
      <dgm:t>
        <a:bodyPr/>
        <a:lstStyle/>
        <a:p>
          <a:endParaRPr lang="en-US"/>
        </a:p>
      </dgm:t>
    </dgm:pt>
    <dgm:pt modelId="{C7D57DB6-BACF-4236-8488-AA87F5B32EC5}" type="pres">
      <dgm:prSet presAssocID="{4C09C401-E9E8-4C93-8516-36EA853D3A8E}" presName="hierChild4" presStyleCnt="0"/>
      <dgm:spPr/>
      <dgm:t>
        <a:bodyPr/>
        <a:lstStyle/>
        <a:p>
          <a:endParaRPr lang="en-US"/>
        </a:p>
      </dgm:t>
    </dgm:pt>
    <dgm:pt modelId="{43C2B194-076C-4EBE-9ECA-967FF79389EA}" type="pres">
      <dgm:prSet presAssocID="{B9271053-583E-4E90-A84E-F14A452F0101}" presName="Name37" presStyleLbl="parChTrans1D3" presStyleIdx="17" presStyleCnt="25"/>
      <dgm:spPr/>
      <dgm:t>
        <a:bodyPr/>
        <a:lstStyle/>
        <a:p>
          <a:endParaRPr lang="en-US"/>
        </a:p>
      </dgm:t>
    </dgm:pt>
    <dgm:pt modelId="{880FBFBD-4E43-4D4A-8551-C0636430C5AB}" type="pres">
      <dgm:prSet presAssocID="{4AED41BA-6711-4203-BC9C-C199E51786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710158A-6F1D-43BB-9DAB-37C80987DDC2}" type="pres">
      <dgm:prSet presAssocID="{4AED41BA-6711-4203-BC9C-C199E5178669}" presName="rootComposite" presStyleCnt="0"/>
      <dgm:spPr/>
      <dgm:t>
        <a:bodyPr/>
        <a:lstStyle/>
        <a:p>
          <a:endParaRPr lang="en-US"/>
        </a:p>
      </dgm:t>
    </dgm:pt>
    <dgm:pt modelId="{81B9EF7B-55B9-4754-B9FC-E185C1EAEC60}" type="pres">
      <dgm:prSet presAssocID="{4AED41BA-6711-4203-BC9C-C199E5178669}" presName="rootText" presStyleLbl="node3" presStyleIdx="17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A2A803-4DD5-4697-AC28-0710B7B65D47}" type="pres">
      <dgm:prSet presAssocID="{4AED41BA-6711-4203-BC9C-C199E5178669}" presName="rootConnector" presStyleLbl="node3" presStyleIdx="17" presStyleCnt="25"/>
      <dgm:spPr/>
      <dgm:t>
        <a:bodyPr/>
        <a:lstStyle/>
        <a:p>
          <a:endParaRPr lang="en-US"/>
        </a:p>
      </dgm:t>
    </dgm:pt>
    <dgm:pt modelId="{DFF3A381-C910-4E66-8AB1-FE7C1D2F6428}" type="pres">
      <dgm:prSet presAssocID="{4AED41BA-6711-4203-BC9C-C199E5178669}" presName="hierChild4" presStyleCnt="0"/>
      <dgm:spPr/>
      <dgm:t>
        <a:bodyPr/>
        <a:lstStyle/>
        <a:p>
          <a:endParaRPr lang="en-US"/>
        </a:p>
      </dgm:t>
    </dgm:pt>
    <dgm:pt modelId="{A7085037-3EED-4FD9-9110-D892763FC4D3}" type="pres">
      <dgm:prSet presAssocID="{4AED41BA-6711-4203-BC9C-C199E5178669}" presName="hierChild5" presStyleCnt="0"/>
      <dgm:spPr/>
      <dgm:t>
        <a:bodyPr/>
        <a:lstStyle/>
        <a:p>
          <a:endParaRPr lang="en-US"/>
        </a:p>
      </dgm:t>
    </dgm:pt>
    <dgm:pt modelId="{6CFAA5F7-BFFD-48C0-9E18-491582A795EA}" type="pres">
      <dgm:prSet presAssocID="{E2841BE9-DE13-4DD2-9EBE-F8313237E161}" presName="Name37" presStyleLbl="parChTrans1D3" presStyleIdx="18" presStyleCnt="25"/>
      <dgm:spPr/>
      <dgm:t>
        <a:bodyPr/>
        <a:lstStyle/>
        <a:p>
          <a:endParaRPr lang="en-US"/>
        </a:p>
      </dgm:t>
    </dgm:pt>
    <dgm:pt modelId="{F79F72F4-7F68-40FF-B0F9-DD1E0CE2C63A}" type="pres">
      <dgm:prSet presAssocID="{0683D3AA-EFE6-4FBE-B79F-7A6BDB95C5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3705A3-2A3C-4915-954A-917C5B3190AB}" type="pres">
      <dgm:prSet presAssocID="{0683D3AA-EFE6-4FBE-B79F-7A6BDB95C5AB}" presName="rootComposite" presStyleCnt="0"/>
      <dgm:spPr/>
      <dgm:t>
        <a:bodyPr/>
        <a:lstStyle/>
        <a:p>
          <a:endParaRPr lang="en-US"/>
        </a:p>
      </dgm:t>
    </dgm:pt>
    <dgm:pt modelId="{E3FA9D22-920A-4F3A-BFE5-98CD0152D247}" type="pres">
      <dgm:prSet presAssocID="{0683D3AA-EFE6-4FBE-B79F-7A6BDB95C5AB}" presName="rootText" presStyleLbl="node3" presStyleIdx="18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D1C26-15DA-495B-AB9A-990C5E39A99F}" type="pres">
      <dgm:prSet presAssocID="{0683D3AA-EFE6-4FBE-B79F-7A6BDB95C5AB}" presName="rootConnector" presStyleLbl="node3" presStyleIdx="18" presStyleCnt="25"/>
      <dgm:spPr/>
      <dgm:t>
        <a:bodyPr/>
        <a:lstStyle/>
        <a:p>
          <a:endParaRPr lang="en-US"/>
        </a:p>
      </dgm:t>
    </dgm:pt>
    <dgm:pt modelId="{12172627-A1E7-41DE-A9F3-F08028238E39}" type="pres">
      <dgm:prSet presAssocID="{0683D3AA-EFE6-4FBE-B79F-7A6BDB95C5AB}" presName="hierChild4" presStyleCnt="0"/>
      <dgm:spPr/>
      <dgm:t>
        <a:bodyPr/>
        <a:lstStyle/>
        <a:p>
          <a:endParaRPr lang="en-US"/>
        </a:p>
      </dgm:t>
    </dgm:pt>
    <dgm:pt modelId="{0C1196ED-3072-42D0-82BC-DF3354C5741D}" type="pres">
      <dgm:prSet presAssocID="{0683D3AA-EFE6-4FBE-B79F-7A6BDB95C5AB}" presName="hierChild5" presStyleCnt="0"/>
      <dgm:spPr/>
      <dgm:t>
        <a:bodyPr/>
        <a:lstStyle/>
        <a:p>
          <a:endParaRPr lang="en-US"/>
        </a:p>
      </dgm:t>
    </dgm:pt>
    <dgm:pt modelId="{BD45A7C9-EE13-466A-9021-2CE6E1B9EE71}" type="pres">
      <dgm:prSet presAssocID="{10EFA71E-4A69-47A4-B47E-58266F8625D6}" presName="Name37" presStyleLbl="parChTrans1D3" presStyleIdx="19" presStyleCnt="25"/>
      <dgm:spPr/>
      <dgm:t>
        <a:bodyPr/>
        <a:lstStyle/>
        <a:p>
          <a:endParaRPr lang="en-US"/>
        </a:p>
      </dgm:t>
    </dgm:pt>
    <dgm:pt modelId="{354F12C8-688C-4E1B-88B1-9A9FD85DCA4E}" type="pres">
      <dgm:prSet presAssocID="{CEC593B7-E30F-49A4-A170-BC806A77C99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F0BA27-2E8B-46E2-9791-A79454A79B71}" type="pres">
      <dgm:prSet presAssocID="{CEC593B7-E30F-49A4-A170-BC806A77C992}" presName="rootComposite" presStyleCnt="0"/>
      <dgm:spPr/>
      <dgm:t>
        <a:bodyPr/>
        <a:lstStyle/>
        <a:p>
          <a:endParaRPr lang="en-US"/>
        </a:p>
      </dgm:t>
    </dgm:pt>
    <dgm:pt modelId="{92B443B1-0150-4528-9700-0EC04E4C7919}" type="pres">
      <dgm:prSet presAssocID="{CEC593B7-E30F-49A4-A170-BC806A77C992}" presName="rootText" presStyleLbl="node3" presStyleIdx="19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6DE82-076D-45F8-8A62-D18CAFC1DE3E}" type="pres">
      <dgm:prSet presAssocID="{CEC593B7-E30F-49A4-A170-BC806A77C992}" presName="rootConnector" presStyleLbl="node3" presStyleIdx="19" presStyleCnt="25"/>
      <dgm:spPr/>
      <dgm:t>
        <a:bodyPr/>
        <a:lstStyle/>
        <a:p>
          <a:endParaRPr lang="en-US"/>
        </a:p>
      </dgm:t>
    </dgm:pt>
    <dgm:pt modelId="{01AB554F-9B87-4398-993C-33F5F03F0B04}" type="pres">
      <dgm:prSet presAssocID="{CEC593B7-E30F-49A4-A170-BC806A77C992}" presName="hierChild4" presStyleCnt="0"/>
      <dgm:spPr/>
      <dgm:t>
        <a:bodyPr/>
        <a:lstStyle/>
        <a:p>
          <a:endParaRPr lang="en-US"/>
        </a:p>
      </dgm:t>
    </dgm:pt>
    <dgm:pt modelId="{A81E66CE-6403-4C85-AC7C-B88D2ADA965F}" type="pres">
      <dgm:prSet presAssocID="{CEC593B7-E30F-49A4-A170-BC806A77C992}" presName="hierChild5" presStyleCnt="0"/>
      <dgm:spPr/>
      <dgm:t>
        <a:bodyPr/>
        <a:lstStyle/>
        <a:p>
          <a:endParaRPr lang="en-US"/>
        </a:p>
      </dgm:t>
    </dgm:pt>
    <dgm:pt modelId="{B2EA48E4-BB23-44A0-A3CC-C37789DD1087}" type="pres">
      <dgm:prSet presAssocID="{C5C37714-E83F-4285-BAE3-36B8B6FDD7DD}" presName="Name37" presStyleLbl="parChTrans1D3" presStyleIdx="20" presStyleCnt="25"/>
      <dgm:spPr/>
      <dgm:t>
        <a:bodyPr/>
        <a:lstStyle/>
        <a:p>
          <a:endParaRPr lang="en-US"/>
        </a:p>
      </dgm:t>
    </dgm:pt>
    <dgm:pt modelId="{60AC5ED9-359D-48FD-A674-34360DD0C992}" type="pres">
      <dgm:prSet presAssocID="{5A80648E-862F-4872-9D31-20D25F3FA3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69A5F9-F3FB-43C8-8A88-A87024B346F5}" type="pres">
      <dgm:prSet presAssocID="{5A80648E-862F-4872-9D31-20D25F3FA3BC}" presName="rootComposite" presStyleCnt="0"/>
      <dgm:spPr/>
      <dgm:t>
        <a:bodyPr/>
        <a:lstStyle/>
        <a:p>
          <a:endParaRPr lang="en-US"/>
        </a:p>
      </dgm:t>
    </dgm:pt>
    <dgm:pt modelId="{7B6FF1F4-DE60-4114-9129-BF3ECCEE975A}" type="pres">
      <dgm:prSet presAssocID="{5A80648E-862F-4872-9D31-20D25F3FA3BC}" presName="rootText" presStyleLbl="node3" presStyleIdx="20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DDA18-A8F5-4CF3-993B-46E50FA0BB4D}" type="pres">
      <dgm:prSet presAssocID="{5A80648E-862F-4872-9D31-20D25F3FA3BC}" presName="rootConnector" presStyleLbl="node3" presStyleIdx="20" presStyleCnt="25"/>
      <dgm:spPr/>
      <dgm:t>
        <a:bodyPr/>
        <a:lstStyle/>
        <a:p>
          <a:endParaRPr lang="en-US"/>
        </a:p>
      </dgm:t>
    </dgm:pt>
    <dgm:pt modelId="{976DE64C-B2CC-4246-8529-A7ADC9B236D2}" type="pres">
      <dgm:prSet presAssocID="{5A80648E-862F-4872-9D31-20D25F3FA3BC}" presName="hierChild4" presStyleCnt="0"/>
      <dgm:spPr/>
      <dgm:t>
        <a:bodyPr/>
        <a:lstStyle/>
        <a:p>
          <a:endParaRPr lang="en-US"/>
        </a:p>
      </dgm:t>
    </dgm:pt>
    <dgm:pt modelId="{77F288EC-3187-4AB7-B67D-3329930E98EE}" type="pres">
      <dgm:prSet presAssocID="{5A80648E-862F-4872-9D31-20D25F3FA3BC}" presName="hierChild5" presStyleCnt="0"/>
      <dgm:spPr/>
      <dgm:t>
        <a:bodyPr/>
        <a:lstStyle/>
        <a:p>
          <a:endParaRPr lang="en-US"/>
        </a:p>
      </dgm:t>
    </dgm:pt>
    <dgm:pt modelId="{F4FC0F52-F87E-4987-A828-A64707067992}" type="pres">
      <dgm:prSet presAssocID="{4C09C401-E9E8-4C93-8516-36EA853D3A8E}" presName="hierChild5" presStyleCnt="0"/>
      <dgm:spPr/>
      <dgm:t>
        <a:bodyPr/>
        <a:lstStyle/>
        <a:p>
          <a:endParaRPr lang="en-US"/>
        </a:p>
      </dgm:t>
    </dgm:pt>
    <dgm:pt modelId="{57D170B1-B832-4238-9B07-1EA4EB1AAD63}" type="pres">
      <dgm:prSet presAssocID="{AEE462BA-9A15-44D1-ADD3-9BD676C198C9}" presName="Name37" presStyleLbl="parChTrans1D2" presStyleIdx="5" presStyleCnt="7"/>
      <dgm:spPr/>
      <dgm:t>
        <a:bodyPr/>
        <a:lstStyle/>
        <a:p>
          <a:endParaRPr lang="en-US"/>
        </a:p>
      </dgm:t>
    </dgm:pt>
    <dgm:pt modelId="{D30F7C73-CB36-45B4-8039-2AA34CE240CF}" type="pres">
      <dgm:prSet presAssocID="{EC98EDD0-B9F1-4DEF-AFA0-3F012B7F78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499E40-F568-4C90-922C-A0A296815947}" type="pres">
      <dgm:prSet presAssocID="{EC98EDD0-B9F1-4DEF-AFA0-3F012B7F78E3}" presName="rootComposite" presStyleCnt="0"/>
      <dgm:spPr/>
      <dgm:t>
        <a:bodyPr/>
        <a:lstStyle/>
        <a:p>
          <a:endParaRPr lang="en-US"/>
        </a:p>
      </dgm:t>
    </dgm:pt>
    <dgm:pt modelId="{ED17C7BA-648E-4A50-9A9F-5636CFE4C8A3}" type="pres">
      <dgm:prSet presAssocID="{EC98EDD0-B9F1-4DEF-AFA0-3F012B7F78E3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A983B-4E0F-4545-AF1A-DD4B09C2FF12}" type="pres">
      <dgm:prSet presAssocID="{EC98EDD0-B9F1-4DEF-AFA0-3F012B7F78E3}" presName="rootConnector" presStyleLbl="node2" presStyleIdx="5" presStyleCnt="7"/>
      <dgm:spPr/>
      <dgm:t>
        <a:bodyPr/>
        <a:lstStyle/>
        <a:p>
          <a:endParaRPr lang="en-US"/>
        </a:p>
      </dgm:t>
    </dgm:pt>
    <dgm:pt modelId="{D1DE3183-7DB6-4C2F-9202-2CDCB9479A55}" type="pres">
      <dgm:prSet presAssocID="{EC98EDD0-B9F1-4DEF-AFA0-3F012B7F78E3}" presName="hierChild4" presStyleCnt="0"/>
      <dgm:spPr/>
      <dgm:t>
        <a:bodyPr/>
        <a:lstStyle/>
        <a:p>
          <a:endParaRPr lang="en-US"/>
        </a:p>
      </dgm:t>
    </dgm:pt>
    <dgm:pt modelId="{CB4BFCED-385B-4773-A303-67CFB2F4A3B5}" type="pres">
      <dgm:prSet presAssocID="{E1DFA0A1-831B-46A6-B741-FE337494C03D}" presName="Name37" presStyleLbl="parChTrans1D3" presStyleIdx="21" presStyleCnt="25"/>
      <dgm:spPr/>
      <dgm:t>
        <a:bodyPr/>
        <a:lstStyle/>
        <a:p>
          <a:endParaRPr lang="en-US"/>
        </a:p>
      </dgm:t>
    </dgm:pt>
    <dgm:pt modelId="{5F97ED0F-8FCE-4E77-92BE-D225666EFCA4}" type="pres">
      <dgm:prSet presAssocID="{696E02CC-5D0E-436B-A673-186A0AD839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4C3AF5A-86E9-477A-9C66-53BC5E55F998}" type="pres">
      <dgm:prSet presAssocID="{696E02CC-5D0E-436B-A673-186A0AD83944}" presName="rootComposite" presStyleCnt="0"/>
      <dgm:spPr/>
      <dgm:t>
        <a:bodyPr/>
        <a:lstStyle/>
        <a:p>
          <a:endParaRPr lang="en-US"/>
        </a:p>
      </dgm:t>
    </dgm:pt>
    <dgm:pt modelId="{270C777D-57EF-43BD-A2CC-E1028A49A821}" type="pres">
      <dgm:prSet presAssocID="{696E02CC-5D0E-436B-A673-186A0AD83944}" presName="rootText" presStyleLbl="node3" presStyleIdx="21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B086BA-ADDB-481F-B362-E48ACBA0E2D6}" type="pres">
      <dgm:prSet presAssocID="{696E02CC-5D0E-436B-A673-186A0AD83944}" presName="rootConnector" presStyleLbl="node3" presStyleIdx="21" presStyleCnt="25"/>
      <dgm:spPr/>
      <dgm:t>
        <a:bodyPr/>
        <a:lstStyle/>
        <a:p>
          <a:endParaRPr lang="en-US"/>
        </a:p>
      </dgm:t>
    </dgm:pt>
    <dgm:pt modelId="{55BE0AF8-417C-486B-9F89-5113AE9A7581}" type="pres">
      <dgm:prSet presAssocID="{696E02CC-5D0E-436B-A673-186A0AD83944}" presName="hierChild4" presStyleCnt="0"/>
      <dgm:spPr/>
      <dgm:t>
        <a:bodyPr/>
        <a:lstStyle/>
        <a:p>
          <a:endParaRPr lang="en-US"/>
        </a:p>
      </dgm:t>
    </dgm:pt>
    <dgm:pt modelId="{1C1CA48E-C0AA-49B9-AE57-B1A3A79C254E}" type="pres">
      <dgm:prSet presAssocID="{696E02CC-5D0E-436B-A673-186A0AD83944}" presName="hierChild5" presStyleCnt="0"/>
      <dgm:spPr/>
      <dgm:t>
        <a:bodyPr/>
        <a:lstStyle/>
        <a:p>
          <a:endParaRPr lang="en-US"/>
        </a:p>
      </dgm:t>
    </dgm:pt>
    <dgm:pt modelId="{E5CE9A3F-D40C-43E1-A860-D6B2B4BD7FF6}" type="pres">
      <dgm:prSet presAssocID="{D9E08BB9-08E6-4F90-8A94-07CCCE2B46EF}" presName="Name37" presStyleLbl="parChTrans1D3" presStyleIdx="22" presStyleCnt="25"/>
      <dgm:spPr/>
      <dgm:t>
        <a:bodyPr/>
        <a:lstStyle/>
        <a:p>
          <a:endParaRPr lang="en-US"/>
        </a:p>
      </dgm:t>
    </dgm:pt>
    <dgm:pt modelId="{92322DDD-1ABB-4EA2-9902-17ACEF037394}" type="pres">
      <dgm:prSet presAssocID="{33544657-1DBD-4E9B-A871-71303841154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A87A7D1-926A-499B-9F8D-4A62A1899220}" type="pres">
      <dgm:prSet presAssocID="{33544657-1DBD-4E9B-A871-71303841154A}" presName="rootComposite" presStyleCnt="0"/>
      <dgm:spPr/>
      <dgm:t>
        <a:bodyPr/>
        <a:lstStyle/>
        <a:p>
          <a:endParaRPr lang="en-US"/>
        </a:p>
      </dgm:t>
    </dgm:pt>
    <dgm:pt modelId="{FB61D2A6-774D-4286-8D06-D05D29EBDA4F}" type="pres">
      <dgm:prSet presAssocID="{33544657-1DBD-4E9B-A871-71303841154A}" presName="rootText" presStyleLbl="node3" presStyleIdx="22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67027-7780-427A-A901-B5784959357F}" type="pres">
      <dgm:prSet presAssocID="{33544657-1DBD-4E9B-A871-71303841154A}" presName="rootConnector" presStyleLbl="node3" presStyleIdx="22" presStyleCnt="25"/>
      <dgm:spPr/>
      <dgm:t>
        <a:bodyPr/>
        <a:lstStyle/>
        <a:p>
          <a:endParaRPr lang="en-US"/>
        </a:p>
      </dgm:t>
    </dgm:pt>
    <dgm:pt modelId="{D0B35BA1-E96A-4055-AEB5-385BC8107AC1}" type="pres">
      <dgm:prSet presAssocID="{33544657-1DBD-4E9B-A871-71303841154A}" presName="hierChild4" presStyleCnt="0"/>
      <dgm:spPr/>
      <dgm:t>
        <a:bodyPr/>
        <a:lstStyle/>
        <a:p>
          <a:endParaRPr lang="en-US"/>
        </a:p>
      </dgm:t>
    </dgm:pt>
    <dgm:pt modelId="{5486A5CB-1BDA-471A-A827-11904999D397}" type="pres">
      <dgm:prSet presAssocID="{33544657-1DBD-4E9B-A871-71303841154A}" presName="hierChild5" presStyleCnt="0"/>
      <dgm:spPr/>
      <dgm:t>
        <a:bodyPr/>
        <a:lstStyle/>
        <a:p>
          <a:endParaRPr lang="en-US"/>
        </a:p>
      </dgm:t>
    </dgm:pt>
    <dgm:pt modelId="{2B0CF4CD-CA3E-4D1F-8278-BD9C8FB19518}" type="pres">
      <dgm:prSet presAssocID="{084AAE6E-7EEB-4A4B-A5D3-D4DB1C1C8C75}" presName="Name37" presStyleLbl="parChTrans1D3" presStyleIdx="23" presStyleCnt="25"/>
      <dgm:spPr/>
      <dgm:t>
        <a:bodyPr/>
        <a:lstStyle/>
        <a:p>
          <a:endParaRPr lang="en-US"/>
        </a:p>
      </dgm:t>
    </dgm:pt>
    <dgm:pt modelId="{A66FBF4A-C9E4-496E-B6F2-1329F766D682}" type="pres">
      <dgm:prSet presAssocID="{B7C02A8C-F4DE-4F76-9A8F-250A983F61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40FD80F-DCA1-4AE6-9CFE-312E05C16ED1}" type="pres">
      <dgm:prSet presAssocID="{B7C02A8C-F4DE-4F76-9A8F-250A983F6183}" presName="rootComposite" presStyleCnt="0"/>
      <dgm:spPr/>
      <dgm:t>
        <a:bodyPr/>
        <a:lstStyle/>
        <a:p>
          <a:endParaRPr lang="en-US"/>
        </a:p>
      </dgm:t>
    </dgm:pt>
    <dgm:pt modelId="{749B1198-0C8A-4A27-8CCE-5A6059056160}" type="pres">
      <dgm:prSet presAssocID="{B7C02A8C-F4DE-4F76-9A8F-250A983F6183}" presName="rootText" presStyleLbl="node3" presStyleIdx="23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28E4A-9D79-48BF-9A1E-9921C36D699C}" type="pres">
      <dgm:prSet presAssocID="{B7C02A8C-F4DE-4F76-9A8F-250A983F6183}" presName="rootConnector" presStyleLbl="node3" presStyleIdx="23" presStyleCnt="25"/>
      <dgm:spPr/>
      <dgm:t>
        <a:bodyPr/>
        <a:lstStyle/>
        <a:p>
          <a:endParaRPr lang="en-US"/>
        </a:p>
      </dgm:t>
    </dgm:pt>
    <dgm:pt modelId="{4A03A577-F1F0-47C6-A9FC-A3516C7C467D}" type="pres">
      <dgm:prSet presAssocID="{B7C02A8C-F4DE-4F76-9A8F-250A983F6183}" presName="hierChild4" presStyleCnt="0"/>
      <dgm:spPr/>
      <dgm:t>
        <a:bodyPr/>
        <a:lstStyle/>
        <a:p>
          <a:endParaRPr lang="en-US"/>
        </a:p>
      </dgm:t>
    </dgm:pt>
    <dgm:pt modelId="{DC8E71E2-D0E8-4379-B769-A41FBC00F081}" type="pres">
      <dgm:prSet presAssocID="{B7C02A8C-F4DE-4F76-9A8F-250A983F6183}" presName="hierChild5" presStyleCnt="0"/>
      <dgm:spPr/>
      <dgm:t>
        <a:bodyPr/>
        <a:lstStyle/>
        <a:p>
          <a:endParaRPr lang="en-US"/>
        </a:p>
      </dgm:t>
    </dgm:pt>
    <dgm:pt modelId="{3C040FFD-BF4A-4032-883C-5B6D2499A4ED}" type="pres">
      <dgm:prSet presAssocID="{AE877089-0534-4821-96AF-CD0FAE705F19}" presName="Name37" presStyleLbl="parChTrans1D3" presStyleIdx="24" presStyleCnt="25"/>
      <dgm:spPr/>
      <dgm:t>
        <a:bodyPr/>
        <a:lstStyle/>
        <a:p>
          <a:endParaRPr lang="en-US"/>
        </a:p>
      </dgm:t>
    </dgm:pt>
    <dgm:pt modelId="{BD5E15BC-872F-4EC8-8804-04616C48E054}" type="pres">
      <dgm:prSet presAssocID="{474E9FF9-AB92-409F-AFCC-24EE8E5D96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F039A1E-A314-409B-83B7-864120928F6B}" type="pres">
      <dgm:prSet presAssocID="{474E9FF9-AB92-409F-AFCC-24EE8E5D965B}" presName="rootComposite" presStyleCnt="0"/>
      <dgm:spPr/>
      <dgm:t>
        <a:bodyPr/>
        <a:lstStyle/>
        <a:p>
          <a:endParaRPr lang="en-US"/>
        </a:p>
      </dgm:t>
    </dgm:pt>
    <dgm:pt modelId="{ABB74BBD-0154-4015-BF27-24E8952A5DCB}" type="pres">
      <dgm:prSet presAssocID="{474E9FF9-AB92-409F-AFCC-24EE8E5D965B}" presName="rootText" presStyleLbl="node3" presStyleIdx="24" presStyleCnt="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4877E-870A-4312-BC76-E70511F52E75}" type="pres">
      <dgm:prSet presAssocID="{474E9FF9-AB92-409F-AFCC-24EE8E5D965B}" presName="rootConnector" presStyleLbl="node3" presStyleIdx="24" presStyleCnt="25"/>
      <dgm:spPr/>
      <dgm:t>
        <a:bodyPr/>
        <a:lstStyle/>
        <a:p>
          <a:endParaRPr lang="en-US"/>
        </a:p>
      </dgm:t>
    </dgm:pt>
    <dgm:pt modelId="{6EB26B2F-918A-4A15-AC68-DE07CCE231D3}" type="pres">
      <dgm:prSet presAssocID="{474E9FF9-AB92-409F-AFCC-24EE8E5D965B}" presName="hierChild4" presStyleCnt="0"/>
      <dgm:spPr/>
      <dgm:t>
        <a:bodyPr/>
        <a:lstStyle/>
        <a:p>
          <a:endParaRPr lang="en-US"/>
        </a:p>
      </dgm:t>
    </dgm:pt>
    <dgm:pt modelId="{6F1BB96A-6370-4BDC-882B-BB39C310574D}" type="pres">
      <dgm:prSet presAssocID="{474E9FF9-AB92-409F-AFCC-24EE8E5D965B}" presName="hierChild5" presStyleCnt="0"/>
      <dgm:spPr/>
      <dgm:t>
        <a:bodyPr/>
        <a:lstStyle/>
        <a:p>
          <a:endParaRPr lang="en-US"/>
        </a:p>
      </dgm:t>
    </dgm:pt>
    <dgm:pt modelId="{ABEA4178-DEA9-490A-9A79-5DC2FA1EBFBD}" type="pres">
      <dgm:prSet presAssocID="{EC98EDD0-B9F1-4DEF-AFA0-3F012B7F78E3}" presName="hierChild5" presStyleCnt="0"/>
      <dgm:spPr/>
      <dgm:t>
        <a:bodyPr/>
        <a:lstStyle/>
        <a:p>
          <a:endParaRPr lang="en-US"/>
        </a:p>
      </dgm:t>
    </dgm:pt>
    <dgm:pt modelId="{49640587-E7E7-46E0-B322-BC7F04C31D3D}" type="pres">
      <dgm:prSet presAssocID="{F0DA7BE2-B32D-44CA-B62B-09369F390811}" presName="Name37" presStyleLbl="parChTrans1D2" presStyleIdx="6" presStyleCnt="7"/>
      <dgm:spPr/>
      <dgm:t>
        <a:bodyPr/>
        <a:lstStyle/>
        <a:p>
          <a:endParaRPr lang="en-US"/>
        </a:p>
      </dgm:t>
    </dgm:pt>
    <dgm:pt modelId="{4F4BA860-12E0-41CE-84DB-6208497466A0}" type="pres">
      <dgm:prSet presAssocID="{432E2927-596D-498C-928D-6DFBB80F91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DBEDA48-E58C-4866-B778-A57EE43C266F}" type="pres">
      <dgm:prSet presAssocID="{432E2927-596D-498C-928D-6DFBB80F91AB}" presName="rootComposite" presStyleCnt="0"/>
      <dgm:spPr/>
      <dgm:t>
        <a:bodyPr/>
        <a:lstStyle/>
        <a:p>
          <a:endParaRPr lang="en-US"/>
        </a:p>
      </dgm:t>
    </dgm:pt>
    <dgm:pt modelId="{EB18CEB8-50C2-4725-BE28-295B3EC95F93}" type="pres">
      <dgm:prSet presAssocID="{432E2927-596D-498C-928D-6DFBB80F91AB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3184DC-E5CE-4AAE-B2DD-D9371340F4FD}" type="pres">
      <dgm:prSet presAssocID="{432E2927-596D-498C-928D-6DFBB80F91AB}" presName="rootConnector" presStyleLbl="node2" presStyleIdx="6" presStyleCnt="7"/>
      <dgm:spPr/>
      <dgm:t>
        <a:bodyPr/>
        <a:lstStyle/>
        <a:p>
          <a:endParaRPr lang="en-US"/>
        </a:p>
      </dgm:t>
    </dgm:pt>
    <dgm:pt modelId="{EC742202-52E8-4ED5-88C5-C4A40A4D0DEA}" type="pres">
      <dgm:prSet presAssocID="{432E2927-596D-498C-928D-6DFBB80F91AB}" presName="hierChild4" presStyleCnt="0"/>
      <dgm:spPr/>
      <dgm:t>
        <a:bodyPr/>
        <a:lstStyle/>
        <a:p>
          <a:endParaRPr lang="en-US"/>
        </a:p>
      </dgm:t>
    </dgm:pt>
    <dgm:pt modelId="{C6961EBA-72A1-4892-83E6-F77B5B71C2E2}" type="pres">
      <dgm:prSet presAssocID="{432E2927-596D-498C-928D-6DFBB80F91AB}" presName="hierChild5" presStyleCnt="0"/>
      <dgm:spPr/>
      <dgm:t>
        <a:bodyPr/>
        <a:lstStyle/>
        <a:p>
          <a:endParaRPr lang="en-US"/>
        </a:p>
      </dgm:t>
    </dgm:pt>
    <dgm:pt modelId="{2C154414-A502-4B4E-9055-01D07044FD8E}" type="pres">
      <dgm:prSet presAssocID="{C1644748-2EE0-44D7-914F-1E22A93BE04C}" presName="hierChild3" presStyleCnt="0"/>
      <dgm:spPr/>
      <dgm:t>
        <a:bodyPr/>
        <a:lstStyle/>
        <a:p>
          <a:endParaRPr lang="en-US"/>
        </a:p>
      </dgm:t>
    </dgm:pt>
  </dgm:ptLst>
  <dgm:cxnLst>
    <dgm:cxn modelId="{A89999DB-6725-4B11-8301-739383BEC5E9}" type="presOf" srcId="{7084F09A-C756-4DB8-9D31-C56810762B48}" destId="{15A96CD8-12B7-4082-B094-E4C0F9444CAA}" srcOrd="0" destOrd="0" presId="urn:microsoft.com/office/officeart/2005/8/layout/orgChart1"/>
    <dgm:cxn modelId="{3B30A0A2-0739-4FA7-9ED7-9931DA687B57}" type="presOf" srcId="{EB0BA5FA-6459-4C69-9ADC-247B6B27DA54}" destId="{6FCD40E1-BECD-48CC-B714-36E13087EB14}" srcOrd="1" destOrd="0" presId="urn:microsoft.com/office/officeart/2005/8/layout/orgChart1"/>
    <dgm:cxn modelId="{E2AB2CB6-81DA-474A-A972-9D4C69890CFE}" srcId="{77D9CB28-C5FD-40FC-9CBC-C920545A91BE}" destId="{B9298B1C-92BE-4628-BF96-7ACA1B2894A8}" srcOrd="3" destOrd="0" parTransId="{832CFE2F-9EFA-4D3C-867C-A031BDA6309D}" sibTransId="{FBA7C12E-82EA-4DA4-9E06-6721C7192224}"/>
    <dgm:cxn modelId="{AC245BC5-FA32-4A37-A4ED-3A6E445D1632}" srcId="{E60E477E-59AD-4D32-8BD6-1674AB388AAD}" destId="{1AF2B9D7-B285-4472-8368-9249DAA13209}" srcOrd="2" destOrd="0" parTransId="{F67F1BC7-5338-4620-99BF-CD1DBEF8FBD1}" sibTransId="{3A09D1E6-5787-4BCB-A4A4-9180B4353CF4}"/>
    <dgm:cxn modelId="{F65EF68B-9A91-4F45-B699-8B9D703EE1DA}" type="presOf" srcId="{432E2927-596D-498C-928D-6DFBB80F91AB}" destId="{613184DC-E5CE-4AAE-B2DD-D9371340F4FD}" srcOrd="1" destOrd="0" presId="urn:microsoft.com/office/officeart/2005/8/layout/orgChart1"/>
    <dgm:cxn modelId="{B1DB77EA-D794-4CCF-B8B8-7F432A8155FD}" type="presOf" srcId="{4A58D892-CBB6-42CE-B05F-6F2406B1F4D0}" destId="{D5421633-774D-43F9-9486-89AAD32C93A2}" srcOrd="0" destOrd="0" presId="urn:microsoft.com/office/officeart/2005/8/layout/orgChart1"/>
    <dgm:cxn modelId="{044085B0-1175-4311-9407-6D00A88929F5}" type="presOf" srcId="{33544657-1DBD-4E9B-A871-71303841154A}" destId="{A6A67027-7780-427A-A901-B5784959357F}" srcOrd="1" destOrd="0" presId="urn:microsoft.com/office/officeart/2005/8/layout/orgChart1"/>
    <dgm:cxn modelId="{E0C49383-8FDC-43F4-9D1A-49082622E4A0}" srcId="{77D9CB28-C5FD-40FC-9CBC-C920545A91BE}" destId="{39E7B460-4AED-42A9-9F27-9F012BDCC63C}" srcOrd="1" destOrd="0" parTransId="{956605B8-1FE2-4306-9BE7-46E419E51887}" sibTransId="{75C44D0F-BA53-4906-B02D-3D83FB8F3DAA}"/>
    <dgm:cxn modelId="{E197CF65-FAAC-433A-A057-9002771C12B2}" type="presOf" srcId="{EC98EDD0-B9F1-4DEF-AFA0-3F012B7F78E3}" destId="{ED17C7BA-648E-4A50-9A9F-5636CFE4C8A3}" srcOrd="0" destOrd="0" presId="urn:microsoft.com/office/officeart/2005/8/layout/orgChart1"/>
    <dgm:cxn modelId="{C7FD3CFE-DD17-4E16-A6F3-B8B9F831AFFE}" type="presOf" srcId="{432E2927-596D-498C-928D-6DFBB80F91AB}" destId="{EB18CEB8-50C2-4725-BE28-295B3EC95F93}" srcOrd="0" destOrd="0" presId="urn:microsoft.com/office/officeart/2005/8/layout/orgChart1"/>
    <dgm:cxn modelId="{E540B795-8264-469A-8E17-BC1DF08AD876}" type="presOf" srcId="{0095AFFC-45F4-4BBA-A78C-8507FD638A58}" destId="{2EC86C77-9141-4119-B498-D5388DE10208}" srcOrd="0" destOrd="0" presId="urn:microsoft.com/office/officeart/2005/8/layout/orgChart1"/>
    <dgm:cxn modelId="{89EA3B4A-A32A-4343-8F62-52D282FE3020}" type="presOf" srcId="{084AAE6E-7EEB-4A4B-A5D3-D4DB1C1C8C75}" destId="{2B0CF4CD-CA3E-4D1F-8278-BD9C8FB19518}" srcOrd="0" destOrd="0" presId="urn:microsoft.com/office/officeart/2005/8/layout/orgChart1"/>
    <dgm:cxn modelId="{1E420B21-5BBA-40D6-96C1-5C7542EBE446}" type="presOf" srcId="{6917B28D-7855-4E9B-8FEF-74636604B546}" destId="{DACA6D6A-668B-47D9-8ED6-CF47BE726B32}" srcOrd="0" destOrd="0" presId="urn:microsoft.com/office/officeart/2005/8/layout/orgChart1"/>
    <dgm:cxn modelId="{EB1C613D-A0E3-4AB1-A7F2-53D09001D182}" srcId="{E60E477E-59AD-4D32-8BD6-1674AB388AAD}" destId="{EEF4F8AD-9528-495B-BD76-310D9A922212}" srcOrd="1" destOrd="0" parTransId="{E184843C-FD58-46B1-A58C-C7147555B08C}" sibTransId="{C3ACF698-272C-4EF5-868C-70F2CF43AC6C}"/>
    <dgm:cxn modelId="{21286C5D-4200-461A-BC5A-11EB1122BD70}" srcId="{C1644748-2EE0-44D7-914F-1E22A93BE04C}" destId="{77D9CB28-C5FD-40FC-9CBC-C920545A91BE}" srcOrd="0" destOrd="0" parTransId="{0D1E564A-2DAE-47EF-BFEB-CEB1437C4DE4}" sibTransId="{50C7F598-9B64-4C6B-8205-3B5352A65CAE}"/>
    <dgm:cxn modelId="{583BEA19-93DA-44FE-B076-F1E53E54409A}" type="presOf" srcId="{5A80648E-862F-4872-9D31-20D25F3FA3BC}" destId="{7B6FF1F4-DE60-4114-9129-BF3ECCEE975A}" srcOrd="0" destOrd="0" presId="urn:microsoft.com/office/officeart/2005/8/layout/orgChart1"/>
    <dgm:cxn modelId="{873E90E2-C57B-4CE1-AC84-227776FA6DD7}" type="presOf" srcId="{0683D3AA-EFE6-4FBE-B79F-7A6BDB95C5AB}" destId="{E3FA9D22-920A-4F3A-BFE5-98CD0152D247}" srcOrd="0" destOrd="0" presId="urn:microsoft.com/office/officeart/2005/8/layout/orgChart1"/>
    <dgm:cxn modelId="{D8F46DFC-E29A-48F7-9A40-96F26CDB31F9}" type="presOf" srcId="{601D38D8-CD94-49EE-BE38-3472E6CCD5A1}" destId="{C87EE6C1-09AF-46C9-AFA0-95E70398DDB6}" srcOrd="1" destOrd="0" presId="urn:microsoft.com/office/officeart/2005/8/layout/orgChart1"/>
    <dgm:cxn modelId="{3E6D181B-8F8A-4108-B386-5019DF6AD224}" srcId="{C1644748-2EE0-44D7-914F-1E22A93BE04C}" destId="{EC98EDD0-B9F1-4DEF-AFA0-3F012B7F78E3}" srcOrd="5" destOrd="0" parTransId="{AEE462BA-9A15-44D1-ADD3-9BD676C198C9}" sibTransId="{594BD0F1-278E-4A5D-890D-829F61409662}"/>
    <dgm:cxn modelId="{21120CCB-B78A-4D65-BA1B-9C9459C4D21B}" type="presOf" srcId="{F67F1BC7-5338-4620-99BF-CD1DBEF8FBD1}" destId="{4BE5032D-2DDD-4C12-82A3-969255C0E870}" srcOrd="0" destOrd="0" presId="urn:microsoft.com/office/officeart/2005/8/layout/orgChart1"/>
    <dgm:cxn modelId="{50A47F2E-71EB-487D-A127-BDB5F10CF2CB}" type="presOf" srcId="{71090D85-BA9B-47B2-B192-82493B590B61}" destId="{4918A95C-B1E5-49CA-8F22-CA8BB394DD25}" srcOrd="0" destOrd="0" presId="urn:microsoft.com/office/officeart/2005/8/layout/orgChart1"/>
    <dgm:cxn modelId="{CB0A3965-99BB-421D-B46A-F53BC537DB6C}" srcId="{E60E477E-59AD-4D32-8BD6-1674AB388AAD}" destId="{EB0BA5FA-6459-4C69-9ADC-247B6B27DA54}" srcOrd="4" destOrd="0" parTransId="{A776DF3B-1CB3-47D1-BB90-68831758628B}" sibTransId="{AF744F4C-31F9-45E2-8C98-3C1D190DA25B}"/>
    <dgm:cxn modelId="{8277113A-372D-471F-B759-E445C5730559}" srcId="{E60E477E-59AD-4D32-8BD6-1674AB388AAD}" destId="{7084F09A-C756-4DB8-9D31-C56810762B48}" srcOrd="3" destOrd="0" parTransId="{EB59BA09-0082-40D2-A3B4-750C4CC254E3}" sibTransId="{6B2BD99C-8231-4403-9787-F682DE50B093}"/>
    <dgm:cxn modelId="{B0C8344A-87C5-481E-9774-CB9AFEBDE6D5}" type="presOf" srcId="{C1644748-2EE0-44D7-914F-1E22A93BE04C}" destId="{E05C9C04-0051-4026-B0D7-BE4804392683}" srcOrd="0" destOrd="0" presId="urn:microsoft.com/office/officeart/2005/8/layout/orgChart1"/>
    <dgm:cxn modelId="{471E6AD9-C234-4B0B-BB14-D1BD907C8362}" type="presOf" srcId="{AF81C672-3D0C-4C24-97DC-558DA9906BAB}" destId="{FEB903BB-BBC9-4923-91A7-D817603AE476}" srcOrd="1" destOrd="0" presId="urn:microsoft.com/office/officeart/2005/8/layout/orgChart1"/>
    <dgm:cxn modelId="{73F96C01-9BEE-4DC8-A3AA-93D31BB72CF7}" type="presOf" srcId="{552866F5-A2A6-4F99-8971-4A94E53B42A3}" destId="{6B43C4A6-6C2D-4E0C-AA5F-3E627444ED44}" srcOrd="0" destOrd="0" presId="urn:microsoft.com/office/officeart/2005/8/layout/orgChart1"/>
    <dgm:cxn modelId="{B06F70D6-1262-48D1-816E-651702FC4E07}" type="presOf" srcId="{77D9CB28-C5FD-40FC-9CBC-C920545A91BE}" destId="{7D3CF0F2-95AD-455C-958B-1EEE55DB7172}" srcOrd="0" destOrd="0" presId="urn:microsoft.com/office/officeart/2005/8/layout/orgChart1"/>
    <dgm:cxn modelId="{F4D4CACC-504B-4ADC-B04F-3F4E4EF5E1BB}" type="presOf" srcId="{D9E08BB9-08E6-4F90-8A94-07CCCE2B46EF}" destId="{E5CE9A3F-D40C-43E1-A860-D6B2B4BD7FF6}" srcOrd="0" destOrd="0" presId="urn:microsoft.com/office/officeart/2005/8/layout/orgChart1"/>
    <dgm:cxn modelId="{067335C3-E4F2-43E1-B4A4-DCE89DA7C7C2}" type="presOf" srcId="{EB59BA09-0082-40D2-A3B4-750C4CC254E3}" destId="{B3862924-F377-4B9A-8E9A-5D03AA3C8846}" srcOrd="0" destOrd="0" presId="urn:microsoft.com/office/officeart/2005/8/layout/orgChart1"/>
    <dgm:cxn modelId="{CD42C3F3-F15E-4F75-B226-FC3C368C39BB}" type="presOf" srcId="{B9459417-9347-4C41-88F7-7D521EA3E273}" destId="{DBDBBB2F-EFF4-4345-AA36-958AFFF6EB29}" srcOrd="0" destOrd="0" presId="urn:microsoft.com/office/officeart/2005/8/layout/orgChart1"/>
    <dgm:cxn modelId="{FFDB3A13-1ED7-4E88-9377-AA4C1CD0CECD}" type="presOf" srcId="{C1644748-2EE0-44D7-914F-1E22A93BE04C}" destId="{E308B18A-FBEF-4DD8-96E0-A575DA0034AE}" srcOrd="1" destOrd="0" presId="urn:microsoft.com/office/officeart/2005/8/layout/orgChart1"/>
    <dgm:cxn modelId="{A247053E-9C28-48AA-B57A-B6877BEEACD8}" type="presOf" srcId="{77D9CB28-C5FD-40FC-9CBC-C920545A91BE}" destId="{ECDEFECD-27BA-46D9-9F5E-A31DD3D19E66}" srcOrd="1" destOrd="0" presId="urn:microsoft.com/office/officeart/2005/8/layout/orgChart1"/>
    <dgm:cxn modelId="{3A2F5B37-4F3F-43B7-87E5-DA414BA6F281}" type="presOf" srcId="{1BE44E59-76AD-4999-A60F-4589EA04625E}" destId="{ADBF58CB-3488-4781-8476-21D4FFB4C471}" srcOrd="0" destOrd="0" presId="urn:microsoft.com/office/officeart/2005/8/layout/orgChart1"/>
    <dgm:cxn modelId="{374013C4-44AD-4700-88DA-11443160B614}" srcId="{C1644748-2EE0-44D7-914F-1E22A93BE04C}" destId="{432E2927-596D-498C-928D-6DFBB80F91AB}" srcOrd="6" destOrd="0" parTransId="{F0DA7BE2-B32D-44CA-B62B-09369F390811}" sibTransId="{69471011-9DFC-4AC6-BFD6-A9165AFA9124}"/>
    <dgm:cxn modelId="{45C409D9-AB3B-4110-9931-F4D20FF81194}" type="presOf" srcId="{4AED41BA-6711-4203-BC9C-C199E5178669}" destId="{34A2A803-4DD5-4697-AC28-0710B7B65D47}" srcOrd="1" destOrd="0" presId="urn:microsoft.com/office/officeart/2005/8/layout/orgChart1"/>
    <dgm:cxn modelId="{DBFD5F37-337F-427B-ADD1-3B885C2F9B6E}" type="presOf" srcId="{832CFE2F-9EFA-4D3C-867C-A031BDA6309D}" destId="{3048C724-9F6D-47DE-A30D-C3AA73B42489}" srcOrd="0" destOrd="0" presId="urn:microsoft.com/office/officeart/2005/8/layout/orgChart1"/>
    <dgm:cxn modelId="{6BA1F155-E686-4BC5-8714-924CB0BAD5A4}" srcId="{E08992FA-1790-4377-9772-3D00EB2DF51C}" destId="{AF81C672-3D0C-4C24-97DC-558DA9906BAB}" srcOrd="3" destOrd="0" parTransId="{067F8140-6ED6-4E01-A2C2-9BC4AC46DE3F}" sibTransId="{1E4EE29C-9E43-46E2-8F92-AE3418ACBEAC}"/>
    <dgm:cxn modelId="{3EEF5437-C31C-4088-881A-3D47AE0AE08E}" type="presOf" srcId="{4C09C401-E9E8-4C93-8516-36EA853D3A8E}" destId="{4EA96E66-88E0-427D-BCC1-E490E4D079D9}" srcOrd="1" destOrd="0" presId="urn:microsoft.com/office/officeart/2005/8/layout/orgChart1"/>
    <dgm:cxn modelId="{65F46B3B-99C0-46A2-ADB2-4978A3B6259A}" srcId="{C1644748-2EE0-44D7-914F-1E22A93BE04C}" destId="{E60E477E-59AD-4D32-8BD6-1674AB388AAD}" srcOrd="2" destOrd="0" parTransId="{74D14C6C-7545-430F-8A3B-92B7B9DE9B64}" sibTransId="{E3956195-7F46-4BCD-8384-D0E47B4B78A0}"/>
    <dgm:cxn modelId="{D31B288B-A605-4E39-ABAF-9C22C167DC4E}" type="presOf" srcId="{1AF2B9D7-B285-4472-8368-9249DAA13209}" destId="{2ED221A7-BC3A-4D61-8FB8-58BA64AF9157}" srcOrd="1" destOrd="0" presId="urn:microsoft.com/office/officeart/2005/8/layout/orgChart1"/>
    <dgm:cxn modelId="{BF9C52DA-BB39-47FE-9EB1-57610728D2CA}" type="presOf" srcId="{E184843C-FD58-46B1-A58C-C7147555B08C}" destId="{67FD2DA1-EA15-4A86-85D2-042F569B1876}" srcOrd="0" destOrd="0" presId="urn:microsoft.com/office/officeart/2005/8/layout/orgChart1"/>
    <dgm:cxn modelId="{966B87C0-05D7-46EA-B5F4-009E475D17F8}" type="presOf" srcId="{FCC6F1E6-6164-424F-9074-18AD1A921B30}" destId="{826325C9-8BBF-45FD-91CF-EEAF3A62DF52}" srcOrd="0" destOrd="0" presId="urn:microsoft.com/office/officeart/2005/8/layout/orgChart1"/>
    <dgm:cxn modelId="{AD2D5BDE-D3BD-4593-8677-AE210EEE1964}" type="presOf" srcId="{FAAF114C-D154-4C20-A720-1522CB2B08AA}" destId="{EFD0FB68-0723-4104-8FE7-D89949BA4EFA}" srcOrd="0" destOrd="0" presId="urn:microsoft.com/office/officeart/2005/8/layout/orgChart1"/>
    <dgm:cxn modelId="{A5034335-F9C4-48C7-AE6E-1C36A3676B17}" type="presOf" srcId="{067F8140-6ED6-4E01-A2C2-9BC4AC46DE3F}" destId="{E4B8CEB9-F366-4C20-A531-DCCF50EF8222}" srcOrd="0" destOrd="0" presId="urn:microsoft.com/office/officeart/2005/8/layout/orgChart1"/>
    <dgm:cxn modelId="{B3C5220A-2B3F-43E9-8145-779499514276}" srcId="{904C9E42-261C-451A-932A-91F8A51EE4C9}" destId="{FAAF114C-D154-4C20-A720-1522CB2B08AA}" srcOrd="1" destOrd="0" parTransId="{AECEC948-9368-4D89-A409-909B6F63B6B2}" sibTransId="{971DD97E-5BD3-4390-B88E-36E5766C46BB}"/>
    <dgm:cxn modelId="{073FFDE3-70C4-4A17-9848-AC2446E5E6F1}" type="presOf" srcId="{A4944AD0-4724-483F-93F2-55C6B8B62425}" destId="{3784061C-7AE6-4C5A-B083-9065BAC84347}" srcOrd="0" destOrd="0" presId="urn:microsoft.com/office/officeart/2005/8/layout/orgChart1"/>
    <dgm:cxn modelId="{C97036E1-D764-4ECA-80BE-F2C59573ED5C}" type="presOf" srcId="{FAAF114C-D154-4C20-A720-1522CB2B08AA}" destId="{9AD974B9-9290-449D-B809-23D01FCEF332}" srcOrd="1" destOrd="0" presId="urn:microsoft.com/office/officeart/2005/8/layout/orgChart1"/>
    <dgm:cxn modelId="{6E632707-8F70-494E-8923-185211C8BE91}" type="presOf" srcId="{4C09C401-E9E8-4C93-8516-36EA853D3A8E}" destId="{50F48566-9A7E-4F82-8AC9-4E9A58EE081B}" srcOrd="0" destOrd="0" presId="urn:microsoft.com/office/officeart/2005/8/layout/orgChart1"/>
    <dgm:cxn modelId="{F823D82D-7ADA-47B8-A38C-D9404BDFCCD6}" type="presOf" srcId="{10EFA71E-4A69-47A4-B47E-58266F8625D6}" destId="{BD45A7C9-EE13-466A-9021-2CE6E1B9EE71}" srcOrd="0" destOrd="0" presId="urn:microsoft.com/office/officeart/2005/8/layout/orgChart1"/>
    <dgm:cxn modelId="{9C4C0143-B00A-4B31-A39D-779C3F7F51F9}" srcId="{904C9E42-261C-451A-932A-91F8A51EE4C9}" destId="{1DF963CB-0F98-4088-8362-971F07A5B5F6}" srcOrd="3" destOrd="0" parTransId="{E850F358-8228-4F53-AAD2-9EB59E5745C7}" sibTransId="{278FC5A7-3137-4FED-99E4-98D296D6E365}"/>
    <dgm:cxn modelId="{EAD56AAC-01A5-49E5-90AB-AE83BBE6B638}" type="presOf" srcId="{AEE462BA-9A15-44D1-ADD3-9BD676C198C9}" destId="{57D170B1-B832-4238-9B07-1EA4EB1AAD63}" srcOrd="0" destOrd="0" presId="urn:microsoft.com/office/officeart/2005/8/layout/orgChart1"/>
    <dgm:cxn modelId="{ED22C6F4-2498-47E5-9E11-D38F35B819F9}" srcId="{4C09C401-E9E8-4C93-8516-36EA853D3A8E}" destId="{5A80648E-862F-4872-9D31-20D25F3FA3BC}" srcOrd="3" destOrd="0" parTransId="{C5C37714-E83F-4285-BAE3-36B8B6FDD7DD}" sibTransId="{F379C94E-2A3A-4E34-9525-29B3F47BF0E3}"/>
    <dgm:cxn modelId="{A517AA1C-543D-4B96-A53E-D7123A253F6D}" type="presOf" srcId="{0095AFFC-45F4-4BBA-A78C-8507FD638A58}" destId="{B2089E00-8A67-42C7-A0F1-F8246927A190}" srcOrd="1" destOrd="0" presId="urn:microsoft.com/office/officeart/2005/8/layout/orgChart1"/>
    <dgm:cxn modelId="{A0C3BA33-3674-44FB-B1AB-42053979FAD8}" srcId="{904C9E42-261C-451A-932A-91F8A51EE4C9}" destId="{552866F5-A2A6-4F99-8971-4A94E53B42A3}" srcOrd="0" destOrd="0" parTransId="{2A99394F-D51B-460F-8059-74A083B522E5}" sibTransId="{78F7DC00-471A-4994-8F5C-3F6ED9A947B2}"/>
    <dgm:cxn modelId="{56A0020B-9FBC-4FEF-9CD0-E22006AC8C0A}" type="presOf" srcId="{EC98EDD0-B9F1-4DEF-AFA0-3F012B7F78E3}" destId="{BA7A983B-4E0F-4545-AF1A-DD4B09C2FF12}" srcOrd="1" destOrd="0" presId="urn:microsoft.com/office/officeart/2005/8/layout/orgChart1"/>
    <dgm:cxn modelId="{17B9B47B-3144-4E36-80DC-9E0913C19375}" srcId="{EC98EDD0-B9F1-4DEF-AFA0-3F012B7F78E3}" destId="{696E02CC-5D0E-436B-A673-186A0AD83944}" srcOrd="0" destOrd="0" parTransId="{E1DFA0A1-831B-46A6-B741-FE337494C03D}" sibTransId="{4D6A8A34-752A-41B3-A7F0-E9D8A7BF16A9}"/>
    <dgm:cxn modelId="{A21A3007-BEF9-4BE0-8C2A-67A9FA2E9E92}" type="presOf" srcId="{AF81C672-3D0C-4C24-97DC-558DA9906BAB}" destId="{E6D58043-59E3-466D-9C8D-E8B8BA5221B3}" srcOrd="0" destOrd="0" presId="urn:microsoft.com/office/officeart/2005/8/layout/orgChart1"/>
    <dgm:cxn modelId="{38077DFE-6B44-496A-8924-C3D54CA40C69}" type="presOf" srcId="{904C9E42-261C-451A-932A-91F8A51EE4C9}" destId="{FA16FBC4-495F-4194-BFFA-FC9682EC2DB6}" srcOrd="0" destOrd="0" presId="urn:microsoft.com/office/officeart/2005/8/layout/orgChart1"/>
    <dgm:cxn modelId="{FC947711-1849-43FB-AB4C-C5287788678E}" type="presOf" srcId="{EB0BA5FA-6459-4C69-9ADC-247B6B27DA54}" destId="{9ED90D75-5BC8-443D-9B18-743DC1F57A01}" srcOrd="0" destOrd="0" presId="urn:microsoft.com/office/officeart/2005/8/layout/orgChart1"/>
    <dgm:cxn modelId="{0019BD72-1AC2-4781-9D61-1C010BB8C86F}" type="presOf" srcId="{601D38D8-CD94-49EE-BE38-3472E6CCD5A1}" destId="{76D52C5C-05FA-40F2-AEF5-B1A6EC18182F}" srcOrd="0" destOrd="0" presId="urn:microsoft.com/office/officeart/2005/8/layout/orgChart1"/>
    <dgm:cxn modelId="{9D7BF412-EF39-4215-B701-D088A4EBADD3}" type="presOf" srcId="{33544657-1DBD-4E9B-A871-71303841154A}" destId="{FB61D2A6-774D-4286-8D06-D05D29EBDA4F}" srcOrd="0" destOrd="0" presId="urn:microsoft.com/office/officeart/2005/8/layout/orgChart1"/>
    <dgm:cxn modelId="{AAF340A4-C332-4EF9-88C4-C27C7CD0F16B}" srcId="{E08992FA-1790-4377-9772-3D00EB2DF51C}" destId="{0DFD5D6C-94B3-4DCE-A53B-D1971024F203}" srcOrd="2" destOrd="0" parTransId="{1BE44E59-76AD-4999-A60F-4589EA04625E}" sibTransId="{BF970218-D6E6-4512-B554-9436D2812DDA}"/>
    <dgm:cxn modelId="{CFC64AB8-A459-4505-AD0F-165642CA7BFB}" type="presOf" srcId="{A776DF3B-1CB3-47D1-BB90-68831758628B}" destId="{3BC619D8-4826-49A8-B3D8-384A5BE81650}" srcOrd="0" destOrd="0" presId="urn:microsoft.com/office/officeart/2005/8/layout/orgChart1"/>
    <dgm:cxn modelId="{B7BB589F-7498-4699-B320-C01267CE525B}" type="presOf" srcId="{AECEC948-9368-4D89-A409-909B6F63B6B2}" destId="{A2BC1098-7DA1-45CA-8DB8-0350C620DE64}" srcOrd="0" destOrd="0" presId="urn:microsoft.com/office/officeart/2005/8/layout/orgChart1"/>
    <dgm:cxn modelId="{340DC2A9-C042-4869-97C4-B8F437114D5D}" type="presOf" srcId="{EEF4F8AD-9528-495B-BD76-310D9A922212}" destId="{3D3397B1-E42B-425B-96CF-CFC5667A7CAA}" srcOrd="0" destOrd="0" presId="urn:microsoft.com/office/officeart/2005/8/layout/orgChart1"/>
    <dgm:cxn modelId="{369D7E08-7127-4EFD-BCD3-51F0853D0FCD}" type="presOf" srcId="{B9298B1C-92BE-4628-BF96-7ACA1B2894A8}" destId="{EFAA3BFE-F3F2-492B-A7F3-F135787D67B2}" srcOrd="1" destOrd="0" presId="urn:microsoft.com/office/officeart/2005/8/layout/orgChart1"/>
    <dgm:cxn modelId="{591B7857-3FEA-4CD9-92AC-A090043454D4}" type="presOf" srcId="{FFA45693-A308-41F3-8E61-F92A8286EAB7}" destId="{51B24E2B-5D4E-4666-8A65-C11F6953B7F7}" srcOrd="0" destOrd="0" presId="urn:microsoft.com/office/officeart/2005/8/layout/orgChart1"/>
    <dgm:cxn modelId="{22354CCB-1813-4F39-88A4-7E74686CE106}" type="presOf" srcId="{CEC593B7-E30F-49A4-A170-BC806A77C992}" destId="{1366DE82-076D-45F8-8A62-D18CAFC1DE3E}" srcOrd="1" destOrd="0" presId="urn:microsoft.com/office/officeart/2005/8/layout/orgChart1"/>
    <dgm:cxn modelId="{DEA413EF-792A-4EFC-956D-375DA4069642}" type="presOf" srcId="{0683D3AA-EFE6-4FBE-B79F-7A6BDB95C5AB}" destId="{EC5D1C26-15DA-495B-AB9A-990C5E39A99F}" srcOrd="1" destOrd="0" presId="urn:microsoft.com/office/officeart/2005/8/layout/orgChart1"/>
    <dgm:cxn modelId="{9DCAC1C4-8BCB-4EDE-A22A-4C96161CAE25}" type="presOf" srcId="{E08992FA-1790-4377-9772-3D00EB2DF51C}" destId="{0A69DDEF-B0FC-4609-9C51-1B4019F6D1D5}" srcOrd="0" destOrd="0" presId="urn:microsoft.com/office/officeart/2005/8/layout/orgChart1"/>
    <dgm:cxn modelId="{F9B8D38B-20AA-4B27-B48C-3274A03B25D5}" type="presOf" srcId="{39E7B460-4AED-42A9-9F27-9F012BDCC63C}" destId="{8B6C80B3-8661-4985-ADC5-DE4E1359CEE0}" srcOrd="0" destOrd="0" presId="urn:microsoft.com/office/officeart/2005/8/layout/orgChart1"/>
    <dgm:cxn modelId="{4141D093-107A-40F6-AA15-2AB8A54740E1}" type="presOf" srcId="{74D14C6C-7545-430F-8A3B-92B7B9DE9B64}" destId="{15BBDA2D-69F7-4D15-9B3D-5BFF1673BBA1}" srcOrd="0" destOrd="0" presId="urn:microsoft.com/office/officeart/2005/8/layout/orgChart1"/>
    <dgm:cxn modelId="{11483B54-6B38-4261-BDE3-C395661B73A5}" type="presOf" srcId="{1DF963CB-0F98-4088-8362-971F07A5B5F6}" destId="{90391887-3D33-4D9A-8BDC-D329BA17020D}" srcOrd="1" destOrd="0" presId="urn:microsoft.com/office/officeart/2005/8/layout/orgChart1"/>
    <dgm:cxn modelId="{0F1E99A6-4490-4049-9AB7-C89A9CCF2CB7}" type="presOf" srcId="{4A18798C-9EF4-4E6F-9278-F82C71F68F69}" destId="{EAD2113A-F0D2-4248-8E43-1635BE77FCA5}" srcOrd="1" destOrd="0" presId="urn:microsoft.com/office/officeart/2005/8/layout/orgChart1"/>
    <dgm:cxn modelId="{02DE29F2-99D8-438E-A51E-29818012BB9E}" srcId="{77D9CB28-C5FD-40FC-9CBC-C920545A91BE}" destId="{4A18798C-9EF4-4E6F-9278-F82C71F68F69}" srcOrd="2" destOrd="0" parTransId="{8DDEE595-FBDA-401E-8F98-FD1CBAFF6950}" sibTransId="{30863926-1D25-4DED-965F-433993E54389}"/>
    <dgm:cxn modelId="{BA944A31-4243-4C41-807C-F38D40ADEB75}" type="presOf" srcId="{B499FA31-7C2E-49E7-87D7-07BD82179FAB}" destId="{25A2597D-F171-4445-9CDD-5526021AA243}" srcOrd="0" destOrd="0" presId="urn:microsoft.com/office/officeart/2005/8/layout/orgChart1"/>
    <dgm:cxn modelId="{C0517A71-519D-428D-80B0-C88703883A26}" srcId="{6917B28D-7855-4E9B-8FEF-74636604B546}" destId="{C1644748-2EE0-44D7-914F-1E22A93BE04C}" srcOrd="0" destOrd="0" parTransId="{DFBF024A-8BDB-4261-A2A2-EF1AFF0E205B}" sibTransId="{5F28AA6E-9628-4F8B-95D2-33A05B5F9213}"/>
    <dgm:cxn modelId="{9569EA88-4FAB-424C-840D-ACE4ABCA552B}" srcId="{4C09C401-E9E8-4C93-8516-36EA853D3A8E}" destId="{4AED41BA-6711-4203-BC9C-C199E5178669}" srcOrd="0" destOrd="0" parTransId="{B9271053-583E-4E90-A84E-F14A452F0101}" sibTransId="{0043964B-00CC-4DB4-9FFA-F3C450CEB7F4}"/>
    <dgm:cxn modelId="{DEF2A020-6D6C-4DCC-89C3-8411696B183D}" type="presOf" srcId="{B7C02A8C-F4DE-4F76-9A8F-250A983F6183}" destId="{749B1198-0C8A-4A27-8CCE-5A6059056160}" srcOrd="0" destOrd="0" presId="urn:microsoft.com/office/officeart/2005/8/layout/orgChart1"/>
    <dgm:cxn modelId="{B2E2CF77-2CDB-4714-83ED-FFD376FA0198}" srcId="{EC98EDD0-B9F1-4DEF-AFA0-3F012B7F78E3}" destId="{B7C02A8C-F4DE-4F76-9A8F-250A983F6183}" srcOrd="2" destOrd="0" parTransId="{084AAE6E-7EEB-4A4B-A5D3-D4DB1C1C8C75}" sibTransId="{5D736498-971A-4158-8995-8F3309A7B811}"/>
    <dgm:cxn modelId="{8652E6ED-7C10-4B05-BC66-B74199492135}" type="presOf" srcId="{0DFD5D6C-94B3-4DCE-A53B-D1971024F203}" destId="{50C2C3A8-0CC7-4678-98C9-F804A1BBE46A}" srcOrd="0" destOrd="0" presId="urn:microsoft.com/office/officeart/2005/8/layout/orgChart1"/>
    <dgm:cxn modelId="{7FC184C9-058C-4564-80B9-CF34FAA672F1}" type="presOf" srcId="{E1DFA0A1-831B-46A6-B741-FE337494C03D}" destId="{CB4BFCED-385B-4773-A303-67CFB2F4A3B5}" srcOrd="0" destOrd="0" presId="urn:microsoft.com/office/officeart/2005/8/layout/orgChart1"/>
    <dgm:cxn modelId="{212F85A9-7C74-498B-8CAD-E0133056B9CC}" type="presOf" srcId="{7084F09A-C756-4DB8-9D31-C56810762B48}" destId="{24846869-F3A4-42FE-AC70-B5D311FB98D6}" srcOrd="1" destOrd="0" presId="urn:microsoft.com/office/officeart/2005/8/layout/orgChart1"/>
    <dgm:cxn modelId="{4EF58CF6-E305-4043-A1C3-2EE2CCB7C42E}" type="presOf" srcId="{F0DA7BE2-B32D-44CA-B62B-09369F390811}" destId="{49640587-E7E7-46E0-B322-BC7F04C31D3D}" srcOrd="0" destOrd="0" presId="urn:microsoft.com/office/officeart/2005/8/layout/orgChart1"/>
    <dgm:cxn modelId="{96C81D7C-EF37-4C23-B784-15643DC7034B}" type="presOf" srcId="{5A80648E-862F-4872-9D31-20D25F3FA3BC}" destId="{27EDDA18-A8F5-4CF3-993B-46E50FA0BB4D}" srcOrd="1" destOrd="0" presId="urn:microsoft.com/office/officeart/2005/8/layout/orgChart1"/>
    <dgm:cxn modelId="{5FAEC05D-0FE7-49A0-932E-CC718D638402}" srcId="{E08992FA-1790-4377-9772-3D00EB2DF51C}" destId="{71090D85-BA9B-47B2-B192-82493B590B61}" srcOrd="1" destOrd="0" parTransId="{4A58D892-CBB6-42CE-B05F-6F2406B1F4D0}" sibTransId="{B27A8D6F-DA7F-4D3E-AC3C-867161FF9969}"/>
    <dgm:cxn modelId="{075DECB6-4DDA-4F4B-9D45-6EA1CA39DB04}" type="presOf" srcId="{E2841BE9-DE13-4DD2-9EBE-F8313237E161}" destId="{6CFAA5F7-BFFD-48C0-9E18-491582A795EA}" srcOrd="0" destOrd="0" presId="urn:microsoft.com/office/officeart/2005/8/layout/orgChart1"/>
    <dgm:cxn modelId="{55CD6178-4FED-42B3-AD2C-D6B8D4604979}" type="presOf" srcId="{B9298B1C-92BE-4628-BF96-7ACA1B2894A8}" destId="{F8766192-C7A0-48BB-A96E-5CE33B38F570}" srcOrd="0" destOrd="0" presId="urn:microsoft.com/office/officeart/2005/8/layout/orgChart1"/>
    <dgm:cxn modelId="{E5A525EE-B68C-4443-9616-BA348124A793}" srcId="{C1644748-2EE0-44D7-914F-1E22A93BE04C}" destId="{E08992FA-1790-4377-9772-3D00EB2DF51C}" srcOrd="3" destOrd="0" parTransId="{FFA45693-A308-41F3-8E61-F92A8286EAB7}" sibTransId="{F2B408C5-84CF-413B-84D7-7B233F618960}"/>
    <dgm:cxn modelId="{8808744B-08CB-44F2-87DC-7DB49969E241}" srcId="{EC98EDD0-B9F1-4DEF-AFA0-3F012B7F78E3}" destId="{33544657-1DBD-4E9B-A871-71303841154A}" srcOrd="1" destOrd="0" parTransId="{D9E08BB9-08E6-4F90-8A94-07CCCE2B46EF}" sibTransId="{BA792F42-57F7-497D-9EE0-11F13C2ABD5F}"/>
    <dgm:cxn modelId="{9FF57CD6-4FEE-418B-B8B3-56530B63410C}" type="presOf" srcId="{1AF2B9D7-B285-4472-8368-9249DAA13209}" destId="{F91D40C0-C40D-431B-B8D8-D03355E658E7}" srcOrd="0" destOrd="0" presId="urn:microsoft.com/office/officeart/2005/8/layout/orgChart1"/>
    <dgm:cxn modelId="{A93F1FEE-92D8-4462-BE99-8153DE73E2A9}" type="presOf" srcId="{0DFD5D6C-94B3-4DCE-A53B-D1971024F203}" destId="{1E23906F-BB52-45A7-8A81-02C703F11A46}" srcOrd="1" destOrd="0" presId="urn:microsoft.com/office/officeart/2005/8/layout/orgChart1"/>
    <dgm:cxn modelId="{007E301E-6FB8-4D27-9D16-404429A45E8D}" type="presOf" srcId="{904C9E42-261C-451A-932A-91F8A51EE4C9}" destId="{BD805357-005D-4C14-A8B4-12A29BB3B31E}" srcOrd="1" destOrd="0" presId="urn:microsoft.com/office/officeart/2005/8/layout/orgChart1"/>
    <dgm:cxn modelId="{2B8EBBDB-EFD1-4555-B456-DCDBAF726BB2}" type="presOf" srcId="{696E02CC-5D0E-436B-A673-186A0AD83944}" destId="{270C777D-57EF-43BD-A2CC-E1028A49A821}" srcOrd="0" destOrd="0" presId="urn:microsoft.com/office/officeart/2005/8/layout/orgChart1"/>
    <dgm:cxn modelId="{E6EA5F22-571C-4A0F-A70E-BC0AEB5BDEBC}" type="presOf" srcId="{A4944AD0-4724-483F-93F2-55C6B8B62425}" destId="{ABB3997C-24BC-4826-B8B3-704414EC253B}" srcOrd="1" destOrd="0" presId="urn:microsoft.com/office/officeart/2005/8/layout/orgChart1"/>
    <dgm:cxn modelId="{5849F5C7-54E4-4136-A740-67FCD8814D75}" type="presOf" srcId="{0D1E564A-2DAE-47EF-BFEB-CEB1437C4DE4}" destId="{3C987445-04A8-4F13-B89E-15035D6E294B}" srcOrd="0" destOrd="0" presId="urn:microsoft.com/office/officeart/2005/8/layout/orgChart1"/>
    <dgm:cxn modelId="{6C9E1CFD-1664-4E05-A1F7-C29D93F0772D}" type="presOf" srcId="{CEC593B7-E30F-49A4-A170-BC806A77C992}" destId="{92B443B1-0150-4528-9700-0EC04E4C7919}" srcOrd="0" destOrd="0" presId="urn:microsoft.com/office/officeart/2005/8/layout/orgChart1"/>
    <dgm:cxn modelId="{D4CCECC8-362D-43F6-9111-49F4F41FCEE0}" srcId="{4C09C401-E9E8-4C93-8516-36EA853D3A8E}" destId="{0683D3AA-EFE6-4FBE-B79F-7A6BDB95C5AB}" srcOrd="1" destOrd="0" parTransId="{E2841BE9-DE13-4DD2-9EBE-F8313237E161}" sibTransId="{C1C12571-AECB-4634-A5FC-B7805362312B}"/>
    <dgm:cxn modelId="{F2BF2DBA-2548-4F2D-AFB2-581C4BE51F77}" type="presOf" srcId="{24BF53B9-55A8-42CE-9A36-46B1E00BEC25}" destId="{3231190D-4B52-4A43-80E2-6846ABC268B4}" srcOrd="0" destOrd="0" presId="urn:microsoft.com/office/officeart/2005/8/layout/orgChart1"/>
    <dgm:cxn modelId="{F1606E42-17F0-4507-A13B-6901E7C4F99E}" type="presOf" srcId="{552866F5-A2A6-4F99-8971-4A94E53B42A3}" destId="{B3200A19-5104-4867-A71B-A68297364F0B}" srcOrd="1" destOrd="0" presId="urn:microsoft.com/office/officeart/2005/8/layout/orgChart1"/>
    <dgm:cxn modelId="{2DC86E03-872F-47CB-B6E3-BEFB5804994D}" type="presOf" srcId="{71090D85-BA9B-47B2-B192-82493B590B61}" destId="{A8767368-959F-4CA4-8336-EB80E882F0B9}" srcOrd="1" destOrd="0" presId="urn:microsoft.com/office/officeart/2005/8/layout/orgChart1"/>
    <dgm:cxn modelId="{D3D184E3-4D40-4971-970B-459CA216ED80}" srcId="{77D9CB28-C5FD-40FC-9CBC-C920545A91BE}" destId="{A4944AD0-4724-483F-93F2-55C6B8B62425}" srcOrd="0" destOrd="0" parTransId="{6DB48281-A904-4BFB-8B1F-FB39F2B55A77}" sibTransId="{3249279C-E0B2-4087-A386-3835EE867964}"/>
    <dgm:cxn modelId="{369D64FF-EA8D-435C-95D7-3478C45A6CB2}" srcId="{4C09C401-E9E8-4C93-8516-36EA853D3A8E}" destId="{CEC593B7-E30F-49A4-A170-BC806A77C992}" srcOrd="2" destOrd="0" parTransId="{10EFA71E-4A69-47A4-B47E-58266F8625D6}" sibTransId="{F5F291FC-F1E4-4620-B38A-8079508599EA}"/>
    <dgm:cxn modelId="{CB42ABB1-5687-4211-9634-D86F5224ACBA}" srcId="{C1644748-2EE0-44D7-914F-1E22A93BE04C}" destId="{4C09C401-E9E8-4C93-8516-36EA853D3A8E}" srcOrd="4" destOrd="0" parTransId="{B9459417-9347-4C41-88F7-7D521EA3E273}" sibTransId="{52BD0D88-FFDF-439D-959D-2BC9CD7BE9C8}"/>
    <dgm:cxn modelId="{0526FB94-9B34-4F91-952C-76D800762C1F}" type="presOf" srcId="{1DF963CB-0F98-4088-8362-971F07A5B5F6}" destId="{9D92AF17-3D16-418E-AA14-B9361ACC2269}" srcOrd="0" destOrd="0" presId="urn:microsoft.com/office/officeart/2005/8/layout/orgChart1"/>
    <dgm:cxn modelId="{BFA5339C-C2D7-4942-97D4-8D9D289D929E}" type="presOf" srcId="{E08992FA-1790-4377-9772-3D00EB2DF51C}" destId="{A18E983A-C334-499A-9DA7-B2D3EF273D3A}" srcOrd="1" destOrd="0" presId="urn:microsoft.com/office/officeart/2005/8/layout/orgChart1"/>
    <dgm:cxn modelId="{E4A23123-E9A0-483A-9EB5-EB54D7A87DEC}" type="presOf" srcId="{4AED41BA-6711-4203-BC9C-C199E5178669}" destId="{81B9EF7B-55B9-4754-B9FC-E185C1EAEC60}" srcOrd="0" destOrd="0" presId="urn:microsoft.com/office/officeart/2005/8/layout/orgChart1"/>
    <dgm:cxn modelId="{75A135F2-D241-4D5D-AA38-5CF63F2724CB}" srcId="{E60E477E-59AD-4D32-8BD6-1674AB388AAD}" destId="{FCC6F1E6-6164-424F-9074-18AD1A921B30}" srcOrd="0" destOrd="0" parTransId="{94DFDA2D-D966-4C20-86E2-9111449E553F}" sibTransId="{C9E7FEB7-A4BD-446D-B563-A1CFADECE2C6}"/>
    <dgm:cxn modelId="{926199C1-1425-4E84-B445-E13A2C20D43E}" type="presOf" srcId="{956605B8-1FE2-4306-9BE7-46E419E51887}" destId="{03022EF5-7914-4C6A-81D6-9038343B6DC9}" srcOrd="0" destOrd="0" presId="urn:microsoft.com/office/officeart/2005/8/layout/orgChart1"/>
    <dgm:cxn modelId="{1ED5FE65-8D99-4B11-9117-DB3A14F57F0C}" type="presOf" srcId="{474E9FF9-AB92-409F-AFCC-24EE8E5D965B}" destId="{ABB74BBD-0154-4015-BF27-24E8952A5DCB}" srcOrd="0" destOrd="0" presId="urn:microsoft.com/office/officeart/2005/8/layout/orgChart1"/>
    <dgm:cxn modelId="{3D82D147-FF08-4143-A33E-EC02E87385B2}" type="presOf" srcId="{B7C02A8C-F4DE-4F76-9A8F-250A983F6183}" destId="{84F28E4A-9D79-48BF-9A1E-9921C36D699C}" srcOrd="1" destOrd="0" presId="urn:microsoft.com/office/officeart/2005/8/layout/orgChart1"/>
    <dgm:cxn modelId="{0EB1BE4B-5F0A-4DDA-8B36-3EDB4EB8821F}" type="presOf" srcId="{4A18798C-9EF4-4E6F-9278-F82C71F68F69}" destId="{F71261AB-F8FA-430E-B642-04ECA880639F}" srcOrd="0" destOrd="0" presId="urn:microsoft.com/office/officeart/2005/8/layout/orgChart1"/>
    <dgm:cxn modelId="{22F92710-9212-4122-A669-2A6E9BAA19BC}" srcId="{904C9E42-261C-451A-932A-91F8A51EE4C9}" destId="{601D38D8-CD94-49EE-BE38-3472E6CCD5A1}" srcOrd="2" destOrd="0" parTransId="{B499FA31-7C2E-49E7-87D7-07BD82179FAB}" sibTransId="{3DD2BEF1-7283-4096-8C74-4949490DE812}"/>
    <dgm:cxn modelId="{6929FC79-D94F-40D5-B027-08008BF648AF}" type="presOf" srcId="{E60E477E-59AD-4D32-8BD6-1674AB388AAD}" destId="{D823D2F5-F872-4862-85CC-E1F455C86EA7}" srcOrd="1" destOrd="0" presId="urn:microsoft.com/office/officeart/2005/8/layout/orgChart1"/>
    <dgm:cxn modelId="{B5F9DBB8-AAB0-4B60-8797-4510ACDE82CB}" srcId="{EC98EDD0-B9F1-4DEF-AFA0-3F012B7F78E3}" destId="{474E9FF9-AB92-409F-AFCC-24EE8E5D965B}" srcOrd="3" destOrd="0" parTransId="{AE877089-0534-4821-96AF-CD0FAE705F19}" sibTransId="{7DE5D2BA-7256-402E-8CB7-3D3174C130B2}"/>
    <dgm:cxn modelId="{C51DBC23-309E-481C-B5AA-9C805F080719}" type="presOf" srcId="{B9271053-583E-4E90-A84E-F14A452F0101}" destId="{43C2B194-076C-4EBE-9ECA-967FF79389EA}" srcOrd="0" destOrd="0" presId="urn:microsoft.com/office/officeart/2005/8/layout/orgChart1"/>
    <dgm:cxn modelId="{0E8CBAA0-67A8-4BC1-8C8C-97BEC8500A46}" type="presOf" srcId="{AE62F974-4A4A-478A-B072-3094BFBF7D8E}" destId="{A97E4F9C-FE48-42DD-B0B4-CD582E31ACAF}" srcOrd="0" destOrd="0" presId="urn:microsoft.com/office/officeart/2005/8/layout/orgChart1"/>
    <dgm:cxn modelId="{D9C4BC35-E939-49CC-B6DE-4A76A3D95E8F}" type="presOf" srcId="{AE877089-0534-4821-96AF-CD0FAE705F19}" destId="{3C040FFD-BF4A-4032-883C-5B6D2499A4ED}" srcOrd="0" destOrd="0" presId="urn:microsoft.com/office/officeart/2005/8/layout/orgChart1"/>
    <dgm:cxn modelId="{DFF1B0E2-C247-47C7-9EA9-86F8FF18B335}" type="presOf" srcId="{6DB48281-A904-4BFB-8B1F-FB39F2B55A77}" destId="{1C33BF87-027D-43C2-89FD-2F8F3975F29C}" srcOrd="0" destOrd="0" presId="urn:microsoft.com/office/officeart/2005/8/layout/orgChart1"/>
    <dgm:cxn modelId="{AB2FCF6F-D873-4CF3-894D-116D71235F9F}" type="presOf" srcId="{94DFDA2D-D966-4C20-86E2-9111449E553F}" destId="{41E65FA6-C53E-47D7-8C3E-1DDEF7CAAD98}" srcOrd="0" destOrd="0" presId="urn:microsoft.com/office/officeart/2005/8/layout/orgChart1"/>
    <dgm:cxn modelId="{2238B8FB-6944-4A9E-AAE3-A03F36EEF21B}" type="presOf" srcId="{EEF4F8AD-9528-495B-BD76-310D9A922212}" destId="{604D20B8-A310-4C1E-B605-DE7CDAA3B5FE}" srcOrd="1" destOrd="0" presId="urn:microsoft.com/office/officeart/2005/8/layout/orgChart1"/>
    <dgm:cxn modelId="{E51821C4-AFFD-47D6-A3EA-5A2AEC84C9FD}" type="presOf" srcId="{E60E477E-59AD-4D32-8BD6-1674AB388AAD}" destId="{CD3C7727-915B-4C87-9F6B-00A36D0D1EDD}" srcOrd="0" destOrd="0" presId="urn:microsoft.com/office/officeart/2005/8/layout/orgChart1"/>
    <dgm:cxn modelId="{2C45F105-4626-4577-AAF7-89933586C0D1}" type="presOf" srcId="{FCC6F1E6-6164-424F-9074-18AD1A921B30}" destId="{A4F8E266-4142-46EA-8D6C-601F7808EE8E}" srcOrd="1" destOrd="0" presId="urn:microsoft.com/office/officeart/2005/8/layout/orgChart1"/>
    <dgm:cxn modelId="{6DD156B9-5D86-426F-ADE4-129C889DFA6F}" type="presOf" srcId="{39E7B460-4AED-42A9-9F27-9F012BDCC63C}" destId="{8FA00F7D-61F7-4FEE-B71C-40105CA207BD}" srcOrd="1" destOrd="0" presId="urn:microsoft.com/office/officeart/2005/8/layout/orgChart1"/>
    <dgm:cxn modelId="{2601B6B8-CE7E-48FF-9765-53BB1554766B}" type="presOf" srcId="{474E9FF9-AB92-409F-AFCC-24EE8E5D965B}" destId="{EE74877E-870A-4312-BC76-E70511F52E75}" srcOrd="1" destOrd="0" presId="urn:microsoft.com/office/officeart/2005/8/layout/orgChart1"/>
    <dgm:cxn modelId="{665FB8D0-9307-4B35-83D5-5F6B077C7882}" srcId="{C1644748-2EE0-44D7-914F-1E22A93BE04C}" destId="{904C9E42-261C-451A-932A-91F8A51EE4C9}" srcOrd="1" destOrd="0" parTransId="{24BF53B9-55A8-42CE-9A36-46B1E00BEC25}" sibTransId="{1BD5143E-B50E-4911-9E65-1B9132C2E31D}"/>
    <dgm:cxn modelId="{34419194-D030-4010-8249-42525BF8ABBC}" type="presOf" srcId="{8DDEE595-FBDA-401E-8F98-FD1CBAFF6950}" destId="{E8499BF3-966C-496C-9BDE-AD599BD11BBA}" srcOrd="0" destOrd="0" presId="urn:microsoft.com/office/officeart/2005/8/layout/orgChart1"/>
    <dgm:cxn modelId="{1D49B1C7-49BC-4C7F-90A0-1D1F3F375CC7}" type="presOf" srcId="{2A99394F-D51B-460F-8059-74A083B522E5}" destId="{FE338950-3FB3-4C9C-BC80-37E22459A7E0}" srcOrd="0" destOrd="0" presId="urn:microsoft.com/office/officeart/2005/8/layout/orgChart1"/>
    <dgm:cxn modelId="{F67AC0CB-D93D-40E0-A7AE-70ADAE356BC9}" type="presOf" srcId="{C5C37714-E83F-4285-BAE3-36B8B6FDD7DD}" destId="{B2EA48E4-BB23-44A0-A3CC-C37789DD1087}" srcOrd="0" destOrd="0" presId="urn:microsoft.com/office/officeart/2005/8/layout/orgChart1"/>
    <dgm:cxn modelId="{6CBC121D-D285-4606-B586-7D6208DD28F2}" type="presOf" srcId="{E850F358-8228-4F53-AAD2-9EB59E5745C7}" destId="{769C783F-D0AB-48E0-857B-5CF0D746861E}" srcOrd="0" destOrd="0" presId="urn:microsoft.com/office/officeart/2005/8/layout/orgChart1"/>
    <dgm:cxn modelId="{6437C4ED-73FB-4156-B340-11FE2FFB5AD0}" srcId="{E08992FA-1790-4377-9772-3D00EB2DF51C}" destId="{0095AFFC-45F4-4BBA-A78C-8507FD638A58}" srcOrd="0" destOrd="0" parTransId="{AE62F974-4A4A-478A-B072-3094BFBF7D8E}" sibTransId="{D9251F16-B674-48A9-B0C0-9623CAAC16DA}"/>
    <dgm:cxn modelId="{F6211C16-167C-4FD2-A129-372BEC09B0DB}" type="presOf" srcId="{696E02CC-5D0E-436B-A673-186A0AD83944}" destId="{4FB086BA-ADDB-481F-B362-E48ACBA0E2D6}" srcOrd="1" destOrd="0" presId="urn:microsoft.com/office/officeart/2005/8/layout/orgChart1"/>
    <dgm:cxn modelId="{A587D104-FFBF-4476-B346-429DB85D6A3B}" type="presParOf" srcId="{DACA6D6A-668B-47D9-8ED6-CF47BE726B32}" destId="{B9FC0849-4F7B-4B5F-B59F-A2E7C4621E28}" srcOrd="0" destOrd="0" presId="urn:microsoft.com/office/officeart/2005/8/layout/orgChart1"/>
    <dgm:cxn modelId="{9481854D-FB03-455F-B52D-7115E32D708C}" type="presParOf" srcId="{B9FC0849-4F7B-4B5F-B59F-A2E7C4621E28}" destId="{E45C2F72-F75C-4515-AE72-C3E7D5EA7FB8}" srcOrd="0" destOrd="0" presId="urn:microsoft.com/office/officeart/2005/8/layout/orgChart1"/>
    <dgm:cxn modelId="{D0B52228-F684-4E0D-8B97-176D7EEE3C68}" type="presParOf" srcId="{E45C2F72-F75C-4515-AE72-C3E7D5EA7FB8}" destId="{E05C9C04-0051-4026-B0D7-BE4804392683}" srcOrd="0" destOrd="0" presId="urn:microsoft.com/office/officeart/2005/8/layout/orgChart1"/>
    <dgm:cxn modelId="{8BDA6428-A1E8-4935-9ED9-79701261F9FF}" type="presParOf" srcId="{E45C2F72-F75C-4515-AE72-C3E7D5EA7FB8}" destId="{E308B18A-FBEF-4DD8-96E0-A575DA0034AE}" srcOrd="1" destOrd="0" presId="urn:microsoft.com/office/officeart/2005/8/layout/orgChart1"/>
    <dgm:cxn modelId="{52AEB353-BE81-4417-9FD7-63453B0B036B}" type="presParOf" srcId="{B9FC0849-4F7B-4B5F-B59F-A2E7C4621E28}" destId="{3FC8FF6C-AE12-44F4-B29A-0E29B20B80AD}" srcOrd="1" destOrd="0" presId="urn:microsoft.com/office/officeart/2005/8/layout/orgChart1"/>
    <dgm:cxn modelId="{82B5F781-C3D6-4CAD-BE4D-4BA3ABECC2A8}" type="presParOf" srcId="{3FC8FF6C-AE12-44F4-B29A-0E29B20B80AD}" destId="{3C987445-04A8-4F13-B89E-15035D6E294B}" srcOrd="0" destOrd="0" presId="urn:microsoft.com/office/officeart/2005/8/layout/orgChart1"/>
    <dgm:cxn modelId="{95A14E99-8AE8-44D6-A4D5-DAC096E7B555}" type="presParOf" srcId="{3FC8FF6C-AE12-44F4-B29A-0E29B20B80AD}" destId="{426C49E0-167A-4A2D-8910-DDE8EA22CE84}" srcOrd="1" destOrd="0" presId="urn:microsoft.com/office/officeart/2005/8/layout/orgChart1"/>
    <dgm:cxn modelId="{560FC9AE-0CC3-429E-B610-3D9826A8EB9F}" type="presParOf" srcId="{426C49E0-167A-4A2D-8910-DDE8EA22CE84}" destId="{D382E0B7-B92E-4E5C-9381-6BB9E0E6E8D4}" srcOrd="0" destOrd="0" presId="urn:microsoft.com/office/officeart/2005/8/layout/orgChart1"/>
    <dgm:cxn modelId="{3C548E63-7630-42A7-AD44-DD3223E37C2B}" type="presParOf" srcId="{D382E0B7-B92E-4E5C-9381-6BB9E0E6E8D4}" destId="{7D3CF0F2-95AD-455C-958B-1EEE55DB7172}" srcOrd="0" destOrd="0" presId="urn:microsoft.com/office/officeart/2005/8/layout/orgChart1"/>
    <dgm:cxn modelId="{62BE26DF-2CE6-45C4-BDF0-5F82DACC700D}" type="presParOf" srcId="{D382E0B7-B92E-4E5C-9381-6BB9E0E6E8D4}" destId="{ECDEFECD-27BA-46D9-9F5E-A31DD3D19E66}" srcOrd="1" destOrd="0" presId="urn:microsoft.com/office/officeart/2005/8/layout/orgChart1"/>
    <dgm:cxn modelId="{678DF9A3-5A2B-4E45-9191-127D6C093AD5}" type="presParOf" srcId="{426C49E0-167A-4A2D-8910-DDE8EA22CE84}" destId="{5313131F-9098-4332-9E09-699C2AF4CE42}" srcOrd="1" destOrd="0" presId="urn:microsoft.com/office/officeart/2005/8/layout/orgChart1"/>
    <dgm:cxn modelId="{E281FC71-F1F9-40DD-B029-BDAFFD0AE5BB}" type="presParOf" srcId="{5313131F-9098-4332-9E09-699C2AF4CE42}" destId="{1C33BF87-027D-43C2-89FD-2F8F3975F29C}" srcOrd="0" destOrd="0" presId="urn:microsoft.com/office/officeart/2005/8/layout/orgChart1"/>
    <dgm:cxn modelId="{B3DF9BC1-2707-4B00-836F-47749AC4E88B}" type="presParOf" srcId="{5313131F-9098-4332-9E09-699C2AF4CE42}" destId="{97208C76-D5D7-4351-9A8F-B84C133AF7E1}" srcOrd="1" destOrd="0" presId="urn:microsoft.com/office/officeart/2005/8/layout/orgChart1"/>
    <dgm:cxn modelId="{0F609F8F-242B-4E35-9F05-2FF41C6FBA8A}" type="presParOf" srcId="{97208C76-D5D7-4351-9A8F-B84C133AF7E1}" destId="{0AD1061E-CE62-4420-A3F5-FA2738D94106}" srcOrd="0" destOrd="0" presId="urn:microsoft.com/office/officeart/2005/8/layout/orgChart1"/>
    <dgm:cxn modelId="{BA0A76D6-D997-40C8-A972-216B8D8561FC}" type="presParOf" srcId="{0AD1061E-CE62-4420-A3F5-FA2738D94106}" destId="{3784061C-7AE6-4C5A-B083-9065BAC84347}" srcOrd="0" destOrd="0" presId="urn:microsoft.com/office/officeart/2005/8/layout/orgChart1"/>
    <dgm:cxn modelId="{022383BD-DA28-43E0-A46D-7B4CE3C17EE6}" type="presParOf" srcId="{0AD1061E-CE62-4420-A3F5-FA2738D94106}" destId="{ABB3997C-24BC-4826-B8B3-704414EC253B}" srcOrd="1" destOrd="0" presId="urn:microsoft.com/office/officeart/2005/8/layout/orgChart1"/>
    <dgm:cxn modelId="{14D8B9CC-56CA-462A-95E9-F278225AD0CA}" type="presParOf" srcId="{97208C76-D5D7-4351-9A8F-B84C133AF7E1}" destId="{721A4288-7579-4424-84BC-828C58DC5AF7}" srcOrd="1" destOrd="0" presId="urn:microsoft.com/office/officeart/2005/8/layout/orgChart1"/>
    <dgm:cxn modelId="{882979C2-B671-449E-8B2F-95C93CCD55FF}" type="presParOf" srcId="{97208C76-D5D7-4351-9A8F-B84C133AF7E1}" destId="{967D99FD-62A7-4CB7-A2E7-BCD59453B168}" srcOrd="2" destOrd="0" presId="urn:microsoft.com/office/officeart/2005/8/layout/orgChart1"/>
    <dgm:cxn modelId="{069C9E27-C831-4123-AD4D-2B4AC6DD4FF5}" type="presParOf" srcId="{5313131F-9098-4332-9E09-699C2AF4CE42}" destId="{03022EF5-7914-4C6A-81D6-9038343B6DC9}" srcOrd="2" destOrd="0" presId="urn:microsoft.com/office/officeart/2005/8/layout/orgChart1"/>
    <dgm:cxn modelId="{2DFCEEF9-B352-4058-AB9E-029659574D1B}" type="presParOf" srcId="{5313131F-9098-4332-9E09-699C2AF4CE42}" destId="{74885666-C22C-4B12-BB7F-BD9DF346422D}" srcOrd="3" destOrd="0" presId="urn:microsoft.com/office/officeart/2005/8/layout/orgChart1"/>
    <dgm:cxn modelId="{146AF763-110D-4BD3-BCB9-97C5BE67E209}" type="presParOf" srcId="{74885666-C22C-4B12-BB7F-BD9DF346422D}" destId="{1C37B3D3-4BCC-4437-BFE3-D9CEED997C40}" srcOrd="0" destOrd="0" presId="urn:microsoft.com/office/officeart/2005/8/layout/orgChart1"/>
    <dgm:cxn modelId="{4339E4D0-7DC1-49D9-94CB-38F2243F6A1A}" type="presParOf" srcId="{1C37B3D3-4BCC-4437-BFE3-D9CEED997C40}" destId="{8B6C80B3-8661-4985-ADC5-DE4E1359CEE0}" srcOrd="0" destOrd="0" presId="urn:microsoft.com/office/officeart/2005/8/layout/orgChart1"/>
    <dgm:cxn modelId="{7353DC01-7FB5-4EB6-8354-6487240A1D2B}" type="presParOf" srcId="{1C37B3D3-4BCC-4437-BFE3-D9CEED997C40}" destId="{8FA00F7D-61F7-4FEE-B71C-40105CA207BD}" srcOrd="1" destOrd="0" presId="urn:microsoft.com/office/officeart/2005/8/layout/orgChart1"/>
    <dgm:cxn modelId="{BFFD0B87-388F-44A1-88DF-258EF2137022}" type="presParOf" srcId="{74885666-C22C-4B12-BB7F-BD9DF346422D}" destId="{E366223E-3512-4EBA-8ACE-E20366AE12E9}" srcOrd="1" destOrd="0" presId="urn:microsoft.com/office/officeart/2005/8/layout/orgChart1"/>
    <dgm:cxn modelId="{10EB5DC3-AB17-499D-9498-250567ED0CED}" type="presParOf" srcId="{74885666-C22C-4B12-BB7F-BD9DF346422D}" destId="{C777A5A2-8A5F-4C82-AA57-418936C296CB}" srcOrd="2" destOrd="0" presId="urn:microsoft.com/office/officeart/2005/8/layout/orgChart1"/>
    <dgm:cxn modelId="{95D3F52B-0BBB-418E-9128-F349518622AA}" type="presParOf" srcId="{5313131F-9098-4332-9E09-699C2AF4CE42}" destId="{E8499BF3-966C-496C-9BDE-AD599BD11BBA}" srcOrd="4" destOrd="0" presId="urn:microsoft.com/office/officeart/2005/8/layout/orgChart1"/>
    <dgm:cxn modelId="{AA06567E-B8A9-47E9-B3A8-8521DC424E92}" type="presParOf" srcId="{5313131F-9098-4332-9E09-699C2AF4CE42}" destId="{6C524DBC-B1BD-47B6-8912-2A40612DE392}" srcOrd="5" destOrd="0" presId="urn:microsoft.com/office/officeart/2005/8/layout/orgChart1"/>
    <dgm:cxn modelId="{49F4F82B-E7B7-45BD-81CC-6B566874EBC8}" type="presParOf" srcId="{6C524DBC-B1BD-47B6-8912-2A40612DE392}" destId="{B10807EA-3CF6-4CB6-B33C-14979772C87D}" srcOrd="0" destOrd="0" presId="urn:microsoft.com/office/officeart/2005/8/layout/orgChart1"/>
    <dgm:cxn modelId="{735BF8C5-13B5-4061-9DF1-3A24B1CCDFEA}" type="presParOf" srcId="{B10807EA-3CF6-4CB6-B33C-14979772C87D}" destId="{F71261AB-F8FA-430E-B642-04ECA880639F}" srcOrd="0" destOrd="0" presId="urn:microsoft.com/office/officeart/2005/8/layout/orgChart1"/>
    <dgm:cxn modelId="{CBFB58BB-DD07-4DA5-9680-3005F1D2976B}" type="presParOf" srcId="{B10807EA-3CF6-4CB6-B33C-14979772C87D}" destId="{EAD2113A-F0D2-4248-8E43-1635BE77FCA5}" srcOrd="1" destOrd="0" presId="urn:microsoft.com/office/officeart/2005/8/layout/orgChart1"/>
    <dgm:cxn modelId="{021EBAF2-0DB8-47EA-8F33-834A928DDE9D}" type="presParOf" srcId="{6C524DBC-B1BD-47B6-8912-2A40612DE392}" destId="{59610551-23C2-4509-8667-252D1EB8A4B8}" srcOrd="1" destOrd="0" presId="urn:microsoft.com/office/officeart/2005/8/layout/orgChart1"/>
    <dgm:cxn modelId="{8472BC08-9E39-4302-926A-AA1865A88308}" type="presParOf" srcId="{6C524DBC-B1BD-47B6-8912-2A40612DE392}" destId="{C250725F-9126-4A79-9273-B0540B055602}" srcOrd="2" destOrd="0" presId="urn:microsoft.com/office/officeart/2005/8/layout/orgChart1"/>
    <dgm:cxn modelId="{EE750F27-76A5-499E-BEBF-DE0FFB3357B2}" type="presParOf" srcId="{5313131F-9098-4332-9E09-699C2AF4CE42}" destId="{3048C724-9F6D-47DE-A30D-C3AA73B42489}" srcOrd="6" destOrd="0" presId="urn:microsoft.com/office/officeart/2005/8/layout/orgChart1"/>
    <dgm:cxn modelId="{54A209AA-C4E2-420D-AA45-D394B7ECA56A}" type="presParOf" srcId="{5313131F-9098-4332-9E09-699C2AF4CE42}" destId="{8B98D27F-F61C-41FA-BA21-075EF6557003}" srcOrd="7" destOrd="0" presId="urn:microsoft.com/office/officeart/2005/8/layout/orgChart1"/>
    <dgm:cxn modelId="{E4F26834-0244-48AE-81E1-CDF68FE43CBF}" type="presParOf" srcId="{8B98D27F-F61C-41FA-BA21-075EF6557003}" destId="{0B4B91C4-999D-4A24-9D4F-A28B6227D0E2}" srcOrd="0" destOrd="0" presId="urn:microsoft.com/office/officeart/2005/8/layout/orgChart1"/>
    <dgm:cxn modelId="{25D97627-446F-4C30-8E8C-C00401CDF0FB}" type="presParOf" srcId="{0B4B91C4-999D-4A24-9D4F-A28B6227D0E2}" destId="{F8766192-C7A0-48BB-A96E-5CE33B38F570}" srcOrd="0" destOrd="0" presId="urn:microsoft.com/office/officeart/2005/8/layout/orgChart1"/>
    <dgm:cxn modelId="{45624488-9892-4C54-BA23-CB0C49581FF0}" type="presParOf" srcId="{0B4B91C4-999D-4A24-9D4F-A28B6227D0E2}" destId="{EFAA3BFE-F3F2-492B-A7F3-F135787D67B2}" srcOrd="1" destOrd="0" presId="urn:microsoft.com/office/officeart/2005/8/layout/orgChart1"/>
    <dgm:cxn modelId="{D8E82126-B381-48BD-B917-8E2F9E158EA6}" type="presParOf" srcId="{8B98D27F-F61C-41FA-BA21-075EF6557003}" destId="{383C234F-375B-4483-B4B5-6D616EB1C9D2}" srcOrd="1" destOrd="0" presId="urn:microsoft.com/office/officeart/2005/8/layout/orgChart1"/>
    <dgm:cxn modelId="{501BA364-EBA7-4757-B351-F66D601B7418}" type="presParOf" srcId="{8B98D27F-F61C-41FA-BA21-075EF6557003}" destId="{A1FABAF4-54B2-4D4A-A20C-62D40BCC4E92}" srcOrd="2" destOrd="0" presId="urn:microsoft.com/office/officeart/2005/8/layout/orgChart1"/>
    <dgm:cxn modelId="{0920F83E-19DB-476F-86C5-A57059339EBE}" type="presParOf" srcId="{426C49E0-167A-4A2D-8910-DDE8EA22CE84}" destId="{44E4D495-E600-4ED3-AE95-8EEB8A5C01A5}" srcOrd="2" destOrd="0" presId="urn:microsoft.com/office/officeart/2005/8/layout/orgChart1"/>
    <dgm:cxn modelId="{B086696A-5D95-4C22-B900-B1B7F346C5EA}" type="presParOf" srcId="{3FC8FF6C-AE12-44F4-B29A-0E29B20B80AD}" destId="{3231190D-4B52-4A43-80E2-6846ABC268B4}" srcOrd="2" destOrd="0" presId="urn:microsoft.com/office/officeart/2005/8/layout/orgChart1"/>
    <dgm:cxn modelId="{A1ECFF60-E129-4AF0-AD36-E4D5B3D705CD}" type="presParOf" srcId="{3FC8FF6C-AE12-44F4-B29A-0E29B20B80AD}" destId="{9EE00E71-276A-4E41-8954-3BEC1D4980E9}" srcOrd="3" destOrd="0" presId="urn:microsoft.com/office/officeart/2005/8/layout/orgChart1"/>
    <dgm:cxn modelId="{6080948E-1739-4351-A14B-21F16B5A48A8}" type="presParOf" srcId="{9EE00E71-276A-4E41-8954-3BEC1D4980E9}" destId="{8CCE6480-BD1A-40FD-9AF2-8D51F70EB09D}" srcOrd="0" destOrd="0" presId="urn:microsoft.com/office/officeart/2005/8/layout/orgChart1"/>
    <dgm:cxn modelId="{2D164350-F32D-47A8-9D18-54CBC13DD5CB}" type="presParOf" srcId="{8CCE6480-BD1A-40FD-9AF2-8D51F70EB09D}" destId="{FA16FBC4-495F-4194-BFFA-FC9682EC2DB6}" srcOrd="0" destOrd="0" presId="urn:microsoft.com/office/officeart/2005/8/layout/orgChart1"/>
    <dgm:cxn modelId="{243804E3-6409-4F45-94F4-22373A25C57F}" type="presParOf" srcId="{8CCE6480-BD1A-40FD-9AF2-8D51F70EB09D}" destId="{BD805357-005D-4C14-A8B4-12A29BB3B31E}" srcOrd="1" destOrd="0" presId="urn:microsoft.com/office/officeart/2005/8/layout/orgChart1"/>
    <dgm:cxn modelId="{116CE014-962B-49AA-BDAB-2A2E46F84DCA}" type="presParOf" srcId="{9EE00E71-276A-4E41-8954-3BEC1D4980E9}" destId="{A96AC9CC-37AA-47EB-A301-B6F5FBE3CC04}" srcOrd="1" destOrd="0" presId="urn:microsoft.com/office/officeart/2005/8/layout/orgChart1"/>
    <dgm:cxn modelId="{8D324CD8-5963-4924-A36C-6CF94CB173AE}" type="presParOf" srcId="{A96AC9CC-37AA-47EB-A301-B6F5FBE3CC04}" destId="{FE338950-3FB3-4C9C-BC80-37E22459A7E0}" srcOrd="0" destOrd="0" presId="urn:microsoft.com/office/officeart/2005/8/layout/orgChart1"/>
    <dgm:cxn modelId="{C9E0C577-6844-4EDB-A8A5-5B3D6303667E}" type="presParOf" srcId="{A96AC9CC-37AA-47EB-A301-B6F5FBE3CC04}" destId="{1A9719AB-8961-42D1-9DB1-09D9597D1D9B}" srcOrd="1" destOrd="0" presId="urn:microsoft.com/office/officeart/2005/8/layout/orgChart1"/>
    <dgm:cxn modelId="{1DFBB506-5041-4F9A-9C8D-4474FE8FE195}" type="presParOf" srcId="{1A9719AB-8961-42D1-9DB1-09D9597D1D9B}" destId="{DB54B997-3107-4DDC-8831-F233E5D562F4}" srcOrd="0" destOrd="0" presId="urn:microsoft.com/office/officeart/2005/8/layout/orgChart1"/>
    <dgm:cxn modelId="{B34BFC02-B9B3-46DE-B623-244496F34241}" type="presParOf" srcId="{DB54B997-3107-4DDC-8831-F233E5D562F4}" destId="{6B43C4A6-6C2D-4E0C-AA5F-3E627444ED44}" srcOrd="0" destOrd="0" presId="urn:microsoft.com/office/officeart/2005/8/layout/orgChart1"/>
    <dgm:cxn modelId="{276300B8-E804-45D1-B9A5-92F5207278EB}" type="presParOf" srcId="{DB54B997-3107-4DDC-8831-F233E5D562F4}" destId="{B3200A19-5104-4867-A71B-A68297364F0B}" srcOrd="1" destOrd="0" presId="urn:microsoft.com/office/officeart/2005/8/layout/orgChart1"/>
    <dgm:cxn modelId="{77895DFB-F744-45F3-B892-B9E3FBE334D4}" type="presParOf" srcId="{1A9719AB-8961-42D1-9DB1-09D9597D1D9B}" destId="{DF21ED7E-CF09-4632-A8B1-DADB0ACBE734}" srcOrd="1" destOrd="0" presId="urn:microsoft.com/office/officeart/2005/8/layout/orgChart1"/>
    <dgm:cxn modelId="{64E80151-D44F-4E73-B948-269CD0B0C489}" type="presParOf" srcId="{1A9719AB-8961-42D1-9DB1-09D9597D1D9B}" destId="{2FA7A382-F991-4F39-A2F6-A3379A86C994}" srcOrd="2" destOrd="0" presId="urn:microsoft.com/office/officeart/2005/8/layout/orgChart1"/>
    <dgm:cxn modelId="{2E7F735B-5741-421B-8D64-42101D9B79C7}" type="presParOf" srcId="{A96AC9CC-37AA-47EB-A301-B6F5FBE3CC04}" destId="{A2BC1098-7DA1-45CA-8DB8-0350C620DE64}" srcOrd="2" destOrd="0" presId="urn:microsoft.com/office/officeart/2005/8/layout/orgChart1"/>
    <dgm:cxn modelId="{7A7D0C97-000E-41E1-BD46-681B3D5B0645}" type="presParOf" srcId="{A96AC9CC-37AA-47EB-A301-B6F5FBE3CC04}" destId="{C3CCF691-F8DA-4CDB-994F-F8C31051198C}" srcOrd="3" destOrd="0" presId="urn:microsoft.com/office/officeart/2005/8/layout/orgChart1"/>
    <dgm:cxn modelId="{CDAB5F51-8974-4AA3-8C70-2C121DEBE8E3}" type="presParOf" srcId="{C3CCF691-F8DA-4CDB-994F-F8C31051198C}" destId="{AD8C0E41-DBF6-469D-9B41-81C9B92E50A1}" srcOrd="0" destOrd="0" presId="urn:microsoft.com/office/officeart/2005/8/layout/orgChart1"/>
    <dgm:cxn modelId="{DBF741F8-034D-424F-A20E-EE203C7146ED}" type="presParOf" srcId="{AD8C0E41-DBF6-469D-9B41-81C9B92E50A1}" destId="{EFD0FB68-0723-4104-8FE7-D89949BA4EFA}" srcOrd="0" destOrd="0" presId="urn:microsoft.com/office/officeart/2005/8/layout/orgChart1"/>
    <dgm:cxn modelId="{E81264BF-8D4A-4581-85D2-E9FCF47D9E8B}" type="presParOf" srcId="{AD8C0E41-DBF6-469D-9B41-81C9B92E50A1}" destId="{9AD974B9-9290-449D-B809-23D01FCEF332}" srcOrd="1" destOrd="0" presId="urn:microsoft.com/office/officeart/2005/8/layout/orgChart1"/>
    <dgm:cxn modelId="{9EDF89B2-770D-4B12-B465-0886E5A115E8}" type="presParOf" srcId="{C3CCF691-F8DA-4CDB-994F-F8C31051198C}" destId="{D15350CB-26D7-43FD-83AF-8C9D265F0D63}" srcOrd="1" destOrd="0" presId="urn:microsoft.com/office/officeart/2005/8/layout/orgChart1"/>
    <dgm:cxn modelId="{05BBD105-6897-4FEC-80F0-C9FC5B39BF25}" type="presParOf" srcId="{C3CCF691-F8DA-4CDB-994F-F8C31051198C}" destId="{A09EBE3F-734A-4996-A630-D5D03787A612}" srcOrd="2" destOrd="0" presId="urn:microsoft.com/office/officeart/2005/8/layout/orgChart1"/>
    <dgm:cxn modelId="{B5EAA01E-CEF7-4BB2-80AB-44736EA9A4E5}" type="presParOf" srcId="{A96AC9CC-37AA-47EB-A301-B6F5FBE3CC04}" destId="{25A2597D-F171-4445-9CDD-5526021AA243}" srcOrd="4" destOrd="0" presId="urn:microsoft.com/office/officeart/2005/8/layout/orgChart1"/>
    <dgm:cxn modelId="{D2939177-9748-4959-8647-0E64E84E0F61}" type="presParOf" srcId="{A96AC9CC-37AA-47EB-A301-B6F5FBE3CC04}" destId="{26E50C8A-46CE-49C0-81FD-5B78AC1115FE}" srcOrd="5" destOrd="0" presId="urn:microsoft.com/office/officeart/2005/8/layout/orgChart1"/>
    <dgm:cxn modelId="{D30C39D0-D092-49D7-A2CB-A7889A7AF367}" type="presParOf" srcId="{26E50C8A-46CE-49C0-81FD-5B78AC1115FE}" destId="{B404590A-C6E3-45DF-A48F-8136BBE94847}" srcOrd="0" destOrd="0" presId="urn:microsoft.com/office/officeart/2005/8/layout/orgChart1"/>
    <dgm:cxn modelId="{ACFD2C0A-E343-442F-926E-1996C8CD67D8}" type="presParOf" srcId="{B404590A-C6E3-45DF-A48F-8136BBE94847}" destId="{76D52C5C-05FA-40F2-AEF5-B1A6EC18182F}" srcOrd="0" destOrd="0" presId="urn:microsoft.com/office/officeart/2005/8/layout/orgChart1"/>
    <dgm:cxn modelId="{A87090F3-4665-4130-9956-A204FC5C51F7}" type="presParOf" srcId="{B404590A-C6E3-45DF-A48F-8136BBE94847}" destId="{C87EE6C1-09AF-46C9-AFA0-95E70398DDB6}" srcOrd="1" destOrd="0" presId="urn:microsoft.com/office/officeart/2005/8/layout/orgChart1"/>
    <dgm:cxn modelId="{0E1CA0E3-21C7-4DBA-99FB-96CE049AA621}" type="presParOf" srcId="{26E50C8A-46CE-49C0-81FD-5B78AC1115FE}" destId="{ADD451EC-1EB2-4737-92E4-B31190F239CA}" srcOrd="1" destOrd="0" presId="urn:microsoft.com/office/officeart/2005/8/layout/orgChart1"/>
    <dgm:cxn modelId="{3BBDDC36-6AD7-4A45-98E7-09683EC60392}" type="presParOf" srcId="{26E50C8A-46CE-49C0-81FD-5B78AC1115FE}" destId="{96E13F52-5BEE-41A5-BC02-08D9AB16A4C2}" srcOrd="2" destOrd="0" presId="urn:microsoft.com/office/officeart/2005/8/layout/orgChart1"/>
    <dgm:cxn modelId="{A3742792-2EF2-4226-9738-7E44E9502E64}" type="presParOf" srcId="{A96AC9CC-37AA-47EB-A301-B6F5FBE3CC04}" destId="{769C783F-D0AB-48E0-857B-5CF0D746861E}" srcOrd="6" destOrd="0" presId="urn:microsoft.com/office/officeart/2005/8/layout/orgChart1"/>
    <dgm:cxn modelId="{D4A8C48F-E9BB-49BE-AF63-617DBF34F812}" type="presParOf" srcId="{A96AC9CC-37AA-47EB-A301-B6F5FBE3CC04}" destId="{74660B53-D4C8-46D4-9C0F-905060FCD501}" srcOrd="7" destOrd="0" presId="urn:microsoft.com/office/officeart/2005/8/layout/orgChart1"/>
    <dgm:cxn modelId="{6C4BF544-C123-4EBC-81D6-F791355E3A8F}" type="presParOf" srcId="{74660B53-D4C8-46D4-9C0F-905060FCD501}" destId="{650FDA9F-E221-4DD5-93D1-D56D6A769144}" srcOrd="0" destOrd="0" presId="urn:microsoft.com/office/officeart/2005/8/layout/orgChart1"/>
    <dgm:cxn modelId="{5C3BD2FA-FCF4-4AFA-86B1-858D490E790D}" type="presParOf" srcId="{650FDA9F-E221-4DD5-93D1-D56D6A769144}" destId="{9D92AF17-3D16-418E-AA14-B9361ACC2269}" srcOrd="0" destOrd="0" presId="urn:microsoft.com/office/officeart/2005/8/layout/orgChart1"/>
    <dgm:cxn modelId="{BC9BD49B-6D5B-46B5-B62F-1D902D58217B}" type="presParOf" srcId="{650FDA9F-E221-4DD5-93D1-D56D6A769144}" destId="{90391887-3D33-4D9A-8BDC-D329BA17020D}" srcOrd="1" destOrd="0" presId="urn:microsoft.com/office/officeart/2005/8/layout/orgChart1"/>
    <dgm:cxn modelId="{85F3A70C-A8F6-45DD-BAEE-F405B79D1C76}" type="presParOf" srcId="{74660B53-D4C8-46D4-9C0F-905060FCD501}" destId="{FF828DCA-72B4-4FC1-9EE5-67B8672DDEAA}" srcOrd="1" destOrd="0" presId="urn:microsoft.com/office/officeart/2005/8/layout/orgChart1"/>
    <dgm:cxn modelId="{346131F0-AB9F-4562-ACC9-8868A935C909}" type="presParOf" srcId="{74660B53-D4C8-46D4-9C0F-905060FCD501}" destId="{6F960C7F-0B88-495C-B6AD-F05100D4F99D}" srcOrd="2" destOrd="0" presId="urn:microsoft.com/office/officeart/2005/8/layout/orgChart1"/>
    <dgm:cxn modelId="{E4AC79FD-F074-41D1-87E6-24AA32A91093}" type="presParOf" srcId="{9EE00E71-276A-4E41-8954-3BEC1D4980E9}" destId="{316CABE2-59DC-4C1F-B643-CB76AB1CA7A0}" srcOrd="2" destOrd="0" presId="urn:microsoft.com/office/officeart/2005/8/layout/orgChart1"/>
    <dgm:cxn modelId="{9CAE1B0B-7BD9-4C01-B3F2-114051B5929A}" type="presParOf" srcId="{3FC8FF6C-AE12-44F4-B29A-0E29B20B80AD}" destId="{15BBDA2D-69F7-4D15-9B3D-5BFF1673BBA1}" srcOrd="4" destOrd="0" presId="urn:microsoft.com/office/officeart/2005/8/layout/orgChart1"/>
    <dgm:cxn modelId="{B7088C11-0842-4986-9DFC-DE631647D96B}" type="presParOf" srcId="{3FC8FF6C-AE12-44F4-B29A-0E29B20B80AD}" destId="{110ADB61-9B52-4A4D-B512-8C3CDD3C5FAE}" srcOrd="5" destOrd="0" presId="urn:microsoft.com/office/officeart/2005/8/layout/orgChart1"/>
    <dgm:cxn modelId="{E8C6A688-FFED-40E7-94AD-62E857FE52F6}" type="presParOf" srcId="{110ADB61-9B52-4A4D-B512-8C3CDD3C5FAE}" destId="{85BB4BB8-FCA5-4ED7-AEF7-DD6600611799}" srcOrd="0" destOrd="0" presId="urn:microsoft.com/office/officeart/2005/8/layout/orgChart1"/>
    <dgm:cxn modelId="{8942D3C9-8637-4AA7-AC3E-791B85B8612C}" type="presParOf" srcId="{85BB4BB8-FCA5-4ED7-AEF7-DD6600611799}" destId="{CD3C7727-915B-4C87-9F6B-00A36D0D1EDD}" srcOrd="0" destOrd="0" presId="urn:microsoft.com/office/officeart/2005/8/layout/orgChart1"/>
    <dgm:cxn modelId="{57EE0812-A101-4B3C-ACCA-BE34ED234973}" type="presParOf" srcId="{85BB4BB8-FCA5-4ED7-AEF7-DD6600611799}" destId="{D823D2F5-F872-4862-85CC-E1F455C86EA7}" srcOrd="1" destOrd="0" presId="urn:microsoft.com/office/officeart/2005/8/layout/orgChart1"/>
    <dgm:cxn modelId="{7BF2B84D-9178-44D2-9D9E-5368FFB90890}" type="presParOf" srcId="{110ADB61-9B52-4A4D-B512-8C3CDD3C5FAE}" destId="{25CB9715-FF56-464F-875A-AEC36CABC4C5}" srcOrd="1" destOrd="0" presId="urn:microsoft.com/office/officeart/2005/8/layout/orgChart1"/>
    <dgm:cxn modelId="{F1FDEEC6-6F5F-4D3D-8A48-A33112F6AFC8}" type="presParOf" srcId="{25CB9715-FF56-464F-875A-AEC36CABC4C5}" destId="{41E65FA6-C53E-47D7-8C3E-1DDEF7CAAD98}" srcOrd="0" destOrd="0" presId="urn:microsoft.com/office/officeart/2005/8/layout/orgChart1"/>
    <dgm:cxn modelId="{FAEFD033-5786-43D5-AAFA-37FDA35166AF}" type="presParOf" srcId="{25CB9715-FF56-464F-875A-AEC36CABC4C5}" destId="{DB3FE704-3DC5-4FFA-96DF-2552468E1D23}" srcOrd="1" destOrd="0" presId="urn:microsoft.com/office/officeart/2005/8/layout/orgChart1"/>
    <dgm:cxn modelId="{5DF0CBDB-A32D-4F25-9D1F-4E9767DE3477}" type="presParOf" srcId="{DB3FE704-3DC5-4FFA-96DF-2552468E1D23}" destId="{E4BBC2AC-5A95-4B5E-87B2-ADD49DAFBBAA}" srcOrd="0" destOrd="0" presId="urn:microsoft.com/office/officeart/2005/8/layout/orgChart1"/>
    <dgm:cxn modelId="{6E95221C-6B9E-4583-95EC-3E41B7CFBE23}" type="presParOf" srcId="{E4BBC2AC-5A95-4B5E-87B2-ADD49DAFBBAA}" destId="{826325C9-8BBF-45FD-91CF-EEAF3A62DF52}" srcOrd="0" destOrd="0" presId="urn:microsoft.com/office/officeart/2005/8/layout/orgChart1"/>
    <dgm:cxn modelId="{E5D9F1A3-A50A-4B68-B299-511A5FA5D659}" type="presParOf" srcId="{E4BBC2AC-5A95-4B5E-87B2-ADD49DAFBBAA}" destId="{A4F8E266-4142-46EA-8D6C-601F7808EE8E}" srcOrd="1" destOrd="0" presId="urn:microsoft.com/office/officeart/2005/8/layout/orgChart1"/>
    <dgm:cxn modelId="{0B169FBC-F569-4BF7-9DAB-C80D19BA51A8}" type="presParOf" srcId="{DB3FE704-3DC5-4FFA-96DF-2552468E1D23}" destId="{AE9E5A3A-381F-4F6A-8427-CA1ABF9407FA}" srcOrd="1" destOrd="0" presId="urn:microsoft.com/office/officeart/2005/8/layout/orgChart1"/>
    <dgm:cxn modelId="{D7ABDB0A-61AD-41B7-98FB-B45F543F7771}" type="presParOf" srcId="{DB3FE704-3DC5-4FFA-96DF-2552468E1D23}" destId="{4BC6CCE7-7E6C-497B-8497-41F0C6441E22}" srcOrd="2" destOrd="0" presId="urn:microsoft.com/office/officeart/2005/8/layout/orgChart1"/>
    <dgm:cxn modelId="{3CDE05AD-0CDD-4BA0-AC17-54C5113FA0E7}" type="presParOf" srcId="{25CB9715-FF56-464F-875A-AEC36CABC4C5}" destId="{67FD2DA1-EA15-4A86-85D2-042F569B1876}" srcOrd="2" destOrd="0" presId="urn:microsoft.com/office/officeart/2005/8/layout/orgChart1"/>
    <dgm:cxn modelId="{B427F737-04F6-4691-8519-3477D14471FB}" type="presParOf" srcId="{25CB9715-FF56-464F-875A-AEC36CABC4C5}" destId="{04C5F935-223B-46B8-B00C-4BADDFCC6BF1}" srcOrd="3" destOrd="0" presId="urn:microsoft.com/office/officeart/2005/8/layout/orgChart1"/>
    <dgm:cxn modelId="{76973594-9832-417E-8FF6-A1E46AD4E126}" type="presParOf" srcId="{04C5F935-223B-46B8-B00C-4BADDFCC6BF1}" destId="{C24C1174-9F08-4C45-A857-933E5873A65D}" srcOrd="0" destOrd="0" presId="urn:microsoft.com/office/officeart/2005/8/layout/orgChart1"/>
    <dgm:cxn modelId="{C3DADD15-AC7D-449B-99A2-05543D4CC832}" type="presParOf" srcId="{C24C1174-9F08-4C45-A857-933E5873A65D}" destId="{3D3397B1-E42B-425B-96CF-CFC5667A7CAA}" srcOrd="0" destOrd="0" presId="urn:microsoft.com/office/officeart/2005/8/layout/orgChart1"/>
    <dgm:cxn modelId="{825577A9-EAAE-4C9C-802A-64694DE91FBB}" type="presParOf" srcId="{C24C1174-9F08-4C45-A857-933E5873A65D}" destId="{604D20B8-A310-4C1E-B605-DE7CDAA3B5FE}" srcOrd="1" destOrd="0" presId="urn:microsoft.com/office/officeart/2005/8/layout/orgChart1"/>
    <dgm:cxn modelId="{5B7617DC-298B-4900-9341-B0151282B9DF}" type="presParOf" srcId="{04C5F935-223B-46B8-B00C-4BADDFCC6BF1}" destId="{583DC011-B22C-4DB4-B821-75483E9497AF}" srcOrd="1" destOrd="0" presId="urn:microsoft.com/office/officeart/2005/8/layout/orgChart1"/>
    <dgm:cxn modelId="{4B3AD9B1-00CB-4139-AFAE-588A4EA35600}" type="presParOf" srcId="{04C5F935-223B-46B8-B00C-4BADDFCC6BF1}" destId="{18BBAFE5-6AAA-4640-898A-07A8CE231332}" srcOrd="2" destOrd="0" presId="urn:microsoft.com/office/officeart/2005/8/layout/orgChart1"/>
    <dgm:cxn modelId="{4A4A322A-DD82-478B-AFDF-ACD2B13D2846}" type="presParOf" srcId="{25CB9715-FF56-464F-875A-AEC36CABC4C5}" destId="{4BE5032D-2DDD-4C12-82A3-969255C0E870}" srcOrd="4" destOrd="0" presId="urn:microsoft.com/office/officeart/2005/8/layout/orgChart1"/>
    <dgm:cxn modelId="{1AD5E767-747A-438B-A4D0-5526C2BEA949}" type="presParOf" srcId="{25CB9715-FF56-464F-875A-AEC36CABC4C5}" destId="{DD50E4FE-8B3E-40B6-92B4-8F9F2C91E438}" srcOrd="5" destOrd="0" presId="urn:microsoft.com/office/officeart/2005/8/layout/orgChart1"/>
    <dgm:cxn modelId="{CD85930B-BC02-425D-A6E0-B01A7FB34C7F}" type="presParOf" srcId="{DD50E4FE-8B3E-40B6-92B4-8F9F2C91E438}" destId="{8D481792-D6CF-4ED8-83BA-40D7F81C3D6B}" srcOrd="0" destOrd="0" presId="urn:microsoft.com/office/officeart/2005/8/layout/orgChart1"/>
    <dgm:cxn modelId="{0CB460E1-BA3E-4678-B127-7E87DDB1130D}" type="presParOf" srcId="{8D481792-D6CF-4ED8-83BA-40D7F81C3D6B}" destId="{F91D40C0-C40D-431B-B8D8-D03355E658E7}" srcOrd="0" destOrd="0" presId="urn:microsoft.com/office/officeart/2005/8/layout/orgChart1"/>
    <dgm:cxn modelId="{E0C2F31A-A0FF-4300-A08A-EA6FC491941E}" type="presParOf" srcId="{8D481792-D6CF-4ED8-83BA-40D7F81C3D6B}" destId="{2ED221A7-BC3A-4D61-8FB8-58BA64AF9157}" srcOrd="1" destOrd="0" presId="urn:microsoft.com/office/officeart/2005/8/layout/orgChart1"/>
    <dgm:cxn modelId="{102CCD5F-4BD3-4A6B-8889-245E2318AB95}" type="presParOf" srcId="{DD50E4FE-8B3E-40B6-92B4-8F9F2C91E438}" destId="{5866B11C-A884-418E-862C-3CA9E8B38E56}" srcOrd="1" destOrd="0" presId="urn:microsoft.com/office/officeart/2005/8/layout/orgChart1"/>
    <dgm:cxn modelId="{53056A5A-4E6F-4836-B5C9-088B600BB3A7}" type="presParOf" srcId="{DD50E4FE-8B3E-40B6-92B4-8F9F2C91E438}" destId="{3C461308-EA01-42AF-8E1C-8E2E69A3FCB7}" srcOrd="2" destOrd="0" presId="urn:microsoft.com/office/officeart/2005/8/layout/orgChart1"/>
    <dgm:cxn modelId="{257BB5C2-676E-4565-B83E-D9A09161BE0C}" type="presParOf" srcId="{25CB9715-FF56-464F-875A-AEC36CABC4C5}" destId="{B3862924-F377-4B9A-8E9A-5D03AA3C8846}" srcOrd="6" destOrd="0" presId="urn:microsoft.com/office/officeart/2005/8/layout/orgChart1"/>
    <dgm:cxn modelId="{0423CF8A-E24B-4AB7-ACC8-06D7A282CA00}" type="presParOf" srcId="{25CB9715-FF56-464F-875A-AEC36CABC4C5}" destId="{4BB0C026-F18B-4EE8-B3CE-F73C2ED6F8B3}" srcOrd="7" destOrd="0" presId="urn:microsoft.com/office/officeart/2005/8/layout/orgChart1"/>
    <dgm:cxn modelId="{66E9A996-6622-4FD8-A8AD-6E297E05E913}" type="presParOf" srcId="{4BB0C026-F18B-4EE8-B3CE-F73C2ED6F8B3}" destId="{181147E9-CD4C-450A-AD53-45CE5E8375A6}" srcOrd="0" destOrd="0" presId="urn:microsoft.com/office/officeart/2005/8/layout/orgChart1"/>
    <dgm:cxn modelId="{1BC42693-AEB1-4006-84A3-A899896E70A8}" type="presParOf" srcId="{181147E9-CD4C-450A-AD53-45CE5E8375A6}" destId="{15A96CD8-12B7-4082-B094-E4C0F9444CAA}" srcOrd="0" destOrd="0" presId="urn:microsoft.com/office/officeart/2005/8/layout/orgChart1"/>
    <dgm:cxn modelId="{B475EE38-ED5C-4FA3-8F1D-1E4D9A9732E0}" type="presParOf" srcId="{181147E9-CD4C-450A-AD53-45CE5E8375A6}" destId="{24846869-F3A4-42FE-AC70-B5D311FB98D6}" srcOrd="1" destOrd="0" presId="urn:microsoft.com/office/officeart/2005/8/layout/orgChart1"/>
    <dgm:cxn modelId="{F7585A2A-132D-4E0B-8476-E2E58BDEF192}" type="presParOf" srcId="{4BB0C026-F18B-4EE8-B3CE-F73C2ED6F8B3}" destId="{8F6D8315-764A-4584-B40E-7BCE1F489B16}" srcOrd="1" destOrd="0" presId="urn:microsoft.com/office/officeart/2005/8/layout/orgChart1"/>
    <dgm:cxn modelId="{A5C76315-CEA3-411B-A6AA-0CA00C839461}" type="presParOf" srcId="{4BB0C026-F18B-4EE8-B3CE-F73C2ED6F8B3}" destId="{FFE40EC3-DE6A-4648-B1EA-FBEE202EEE6E}" srcOrd="2" destOrd="0" presId="urn:microsoft.com/office/officeart/2005/8/layout/orgChart1"/>
    <dgm:cxn modelId="{8E699301-7D43-4600-A920-7567C183FA06}" type="presParOf" srcId="{25CB9715-FF56-464F-875A-AEC36CABC4C5}" destId="{3BC619D8-4826-49A8-B3D8-384A5BE81650}" srcOrd="8" destOrd="0" presId="urn:microsoft.com/office/officeart/2005/8/layout/orgChart1"/>
    <dgm:cxn modelId="{08892A39-2E09-428A-8356-959B1E8B366F}" type="presParOf" srcId="{25CB9715-FF56-464F-875A-AEC36CABC4C5}" destId="{6C589469-8A5F-4201-88A8-2DFB5B20B295}" srcOrd="9" destOrd="0" presId="urn:microsoft.com/office/officeart/2005/8/layout/orgChart1"/>
    <dgm:cxn modelId="{CEAE04C7-E19C-4000-8E87-FDF78CF5C39A}" type="presParOf" srcId="{6C589469-8A5F-4201-88A8-2DFB5B20B295}" destId="{0BA08A15-A24C-4D01-999E-AE8B7AEE3340}" srcOrd="0" destOrd="0" presId="urn:microsoft.com/office/officeart/2005/8/layout/orgChart1"/>
    <dgm:cxn modelId="{F19E7AEB-11FB-4F7F-8657-1F16564FCFB1}" type="presParOf" srcId="{0BA08A15-A24C-4D01-999E-AE8B7AEE3340}" destId="{9ED90D75-5BC8-443D-9B18-743DC1F57A01}" srcOrd="0" destOrd="0" presId="urn:microsoft.com/office/officeart/2005/8/layout/orgChart1"/>
    <dgm:cxn modelId="{CA26D8E4-5F00-4EC3-A45F-BF512D5D2B19}" type="presParOf" srcId="{0BA08A15-A24C-4D01-999E-AE8B7AEE3340}" destId="{6FCD40E1-BECD-48CC-B714-36E13087EB14}" srcOrd="1" destOrd="0" presId="urn:microsoft.com/office/officeart/2005/8/layout/orgChart1"/>
    <dgm:cxn modelId="{CD139EDE-DF51-43CA-84D4-FABD4386B82A}" type="presParOf" srcId="{6C589469-8A5F-4201-88A8-2DFB5B20B295}" destId="{E67AD979-D827-49B8-8F61-4CE6BEBE3730}" srcOrd="1" destOrd="0" presId="urn:microsoft.com/office/officeart/2005/8/layout/orgChart1"/>
    <dgm:cxn modelId="{9AD9EE02-5089-468B-8605-B8DC8F5D4E46}" type="presParOf" srcId="{6C589469-8A5F-4201-88A8-2DFB5B20B295}" destId="{2057E721-7A25-4C82-A233-4E20BFF44E36}" srcOrd="2" destOrd="0" presId="urn:microsoft.com/office/officeart/2005/8/layout/orgChart1"/>
    <dgm:cxn modelId="{0317AA2A-825E-412E-82B9-B6B9C09917C7}" type="presParOf" srcId="{110ADB61-9B52-4A4D-B512-8C3CDD3C5FAE}" destId="{F61517A0-4696-4A57-B751-020580A048DC}" srcOrd="2" destOrd="0" presId="urn:microsoft.com/office/officeart/2005/8/layout/orgChart1"/>
    <dgm:cxn modelId="{B9FDB652-ECB7-4BA4-A4CA-EBEF54F627DF}" type="presParOf" srcId="{3FC8FF6C-AE12-44F4-B29A-0E29B20B80AD}" destId="{51B24E2B-5D4E-4666-8A65-C11F6953B7F7}" srcOrd="6" destOrd="0" presId="urn:microsoft.com/office/officeart/2005/8/layout/orgChart1"/>
    <dgm:cxn modelId="{E64B5997-B81C-4701-8630-08597C5CD4DB}" type="presParOf" srcId="{3FC8FF6C-AE12-44F4-B29A-0E29B20B80AD}" destId="{DB08DC32-1740-4225-B114-4D84FA703FD5}" srcOrd="7" destOrd="0" presId="urn:microsoft.com/office/officeart/2005/8/layout/orgChart1"/>
    <dgm:cxn modelId="{850CDA07-1E76-430A-97EA-62B72F594ADC}" type="presParOf" srcId="{DB08DC32-1740-4225-B114-4D84FA703FD5}" destId="{A3AC32CE-84E5-4386-A7EA-6669D3C2E2DD}" srcOrd="0" destOrd="0" presId="urn:microsoft.com/office/officeart/2005/8/layout/orgChart1"/>
    <dgm:cxn modelId="{5DBB88EA-D554-4001-9B53-F8EE59531AC6}" type="presParOf" srcId="{A3AC32CE-84E5-4386-A7EA-6669D3C2E2DD}" destId="{0A69DDEF-B0FC-4609-9C51-1B4019F6D1D5}" srcOrd="0" destOrd="0" presId="urn:microsoft.com/office/officeart/2005/8/layout/orgChart1"/>
    <dgm:cxn modelId="{3BD9B6CF-D897-4F4F-81CB-2E2EFAA455FA}" type="presParOf" srcId="{A3AC32CE-84E5-4386-A7EA-6669D3C2E2DD}" destId="{A18E983A-C334-499A-9DA7-B2D3EF273D3A}" srcOrd="1" destOrd="0" presId="urn:microsoft.com/office/officeart/2005/8/layout/orgChart1"/>
    <dgm:cxn modelId="{7537BFAD-9DD5-4B56-8BE9-E045361DAF32}" type="presParOf" srcId="{DB08DC32-1740-4225-B114-4D84FA703FD5}" destId="{6808BBB0-D65A-449C-8002-9B5A1437AEB6}" srcOrd="1" destOrd="0" presId="urn:microsoft.com/office/officeart/2005/8/layout/orgChart1"/>
    <dgm:cxn modelId="{8537733C-D783-449A-AADC-4B3ACFCC4D2E}" type="presParOf" srcId="{6808BBB0-D65A-449C-8002-9B5A1437AEB6}" destId="{A97E4F9C-FE48-42DD-B0B4-CD582E31ACAF}" srcOrd="0" destOrd="0" presId="urn:microsoft.com/office/officeart/2005/8/layout/orgChart1"/>
    <dgm:cxn modelId="{72C21816-880C-47AE-824A-C126B0A2DA43}" type="presParOf" srcId="{6808BBB0-D65A-449C-8002-9B5A1437AEB6}" destId="{59A3C028-036F-4EB8-BA58-1E18B251B7E5}" srcOrd="1" destOrd="0" presId="urn:microsoft.com/office/officeart/2005/8/layout/orgChart1"/>
    <dgm:cxn modelId="{3A25BC38-CB80-4B0E-9538-1129A3508E77}" type="presParOf" srcId="{59A3C028-036F-4EB8-BA58-1E18B251B7E5}" destId="{6A5DAC5D-159A-4846-A67E-61F6EA8220C9}" srcOrd="0" destOrd="0" presId="urn:microsoft.com/office/officeart/2005/8/layout/orgChart1"/>
    <dgm:cxn modelId="{03CB4B90-EFA5-44C6-9C6A-41D0BF16CF9E}" type="presParOf" srcId="{6A5DAC5D-159A-4846-A67E-61F6EA8220C9}" destId="{2EC86C77-9141-4119-B498-D5388DE10208}" srcOrd="0" destOrd="0" presId="urn:microsoft.com/office/officeart/2005/8/layout/orgChart1"/>
    <dgm:cxn modelId="{F387CD63-6A98-430C-831F-B57B54305DE1}" type="presParOf" srcId="{6A5DAC5D-159A-4846-A67E-61F6EA8220C9}" destId="{B2089E00-8A67-42C7-A0F1-F8246927A190}" srcOrd="1" destOrd="0" presId="urn:microsoft.com/office/officeart/2005/8/layout/orgChart1"/>
    <dgm:cxn modelId="{887B6D0B-52F1-4A8C-A0AB-950FCB758D8D}" type="presParOf" srcId="{59A3C028-036F-4EB8-BA58-1E18B251B7E5}" destId="{7C6722E0-1826-4B8E-85DF-0DA2A879E16F}" srcOrd="1" destOrd="0" presId="urn:microsoft.com/office/officeart/2005/8/layout/orgChart1"/>
    <dgm:cxn modelId="{16A54D49-ABA6-48AA-89A4-34D7F0556733}" type="presParOf" srcId="{59A3C028-036F-4EB8-BA58-1E18B251B7E5}" destId="{AB7743C8-932B-4793-B674-457FCBB8E8F8}" srcOrd="2" destOrd="0" presId="urn:microsoft.com/office/officeart/2005/8/layout/orgChart1"/>
    <dgm:cxn modelId="{430AA66C-51CE-4D6C-972E-087023600DE3}" type="presParOf" srcId="{6808BBB0-D65A-449C-8002-9B5A1437AEB6}" destId="{D5421633-774D-43F9-9486-89AAD32C93A2}" srcOrd="2" destOrd="0" presId="urn:microsoft.com/office/officeart/2005/8/layout/orgChart1"/>
    <dgm:cxn modelId="{88EBB5BF-18F1-4F21-919C-C87C621DDD6B}" type="presParOf" srcId="{6808BBB0-D65A-449C-8002-9B5A1437AEB6}" destId="{B24AB2E5-8E17-4156-A616-A151F8D5D63A}" srcOrd="3" destOrd="0" presId="urn:microsoft.com/office/officeart/2005/8/layout/orgChart1"/>
    <dgm:cxn modelId="{EEE129A9-92C2-42B1-8FFD-FE33C1DB213F}" type="presParOf" srcId="{B24AB2E5-8E17-4156-A616-A151F8D5D63A}" destId="{BB21E0BE-C6D7-4B7E-B634-BD174BCECDA8}" srcOrd="0" destOrd="0" presId="urn:microsoft.com/office/officeart/2005/8/layout/orgChart1"/>
    <dgm:cxn modelId="{47F17FB7-86F1-4F58-9A8E-5D829348EA16}" type="presParOf" srcId="{BB21E0BE-C6D7-4B7E-B634-BD174BCECDA8}" destId="{4918A95C-B1E5-49CA-8F22-CA8BB394DD25}" srcOrd="0" destOrd="0" presId="urn:microsoft.com/office/officeart/2005/8/layout/orgChart1"/>
    <dgm:cxn modelId="{B0001C69-4267-4465-B69F-53EED7B62738}" type="presParOf" srcId="{BB21E0BE-C6D7-4B7E-B634-BD174BCECDA8}" destId="{A8767368-959F-4CA4-8336-EB80E882F0B9}" srcOrd="1" destOrd="0" presId="urn:microsoft.com/office/officeart/2005/8/layout/orgChart1"/>
    <dgm:cxn modelId="{797F7AE4-C7E6-4D6D-836F-06419D3FCFE3}" type="presParOf" srcId="{B24AB2E5-8E17-4156-A616-A151F8D5D63A}" destId="{67498770-BD00-44AB-ACEB-EB5ABB0BD099}" srcOrd="1" destOrd="0" presId="urn:microsoft.com/office/officeart/2005/8/layout/orgChart1"/>
    <dgm:cxn modelId="{81222475-189E-4239-945B-1932BE5AD96C}" type="presParOf" srcId="{B24AB2E5-8E17-4156-A616-A151F8D5D63A}" destId="{CDD4ACEF-3994-4F96-B022-C06F4427195A}" srcOrd="2" destOrd="0" presId="urn:microsoft.com/office/officeart/2005/8/layout/orgChart1"/>
    <dgm:cxn modelId="{C1C256A6-C3D5-4419-8233-DF44FA61C8DD}" type="presParOf" srcId="{6808BBB0-D65A-449C-8002-9B5A1437AEB6}" destId="{ADBF58CB-3488-4781-8476-21D4FFB4C471}" srcOrd="4" destOrd="0" presId="urn:microsoft.com/office/officeart/2005/8/layout/orgChart1"/>
    <dgm:cxn modelId="{F693E0AD-1719-4F52-96B8-31B7166CDA09}" type="presParOf" srcId="{6808BBB0-D65A-449C-8002-9B5A1437AEB6}" destId="{0D09F9AF-5640-49C2-8D9E-ABD05FD40D57}" srcOrd="5" destOrd="0" presId="urn:microsoft.com/office/officeart/2005/8/layout/orgChart1"/>
    <dgm:cxn modelId="{3E3EC415-C6FD-4AFB-BDF2-76B32D7267E1}" type="presParOf" srcId="{0D09F9AF-5640-49C2-8D9E-ABD05FD40D57}" destId="{4F8AF3B3-7061-418E-A66C-8476C9C568CE}" srcOrd="0" destOrd="0" presId="urn:microsoft.com/office/officeart/2005/8/layout/orgChart1"/>
    <dgm:cxn modelId="{F0363C8D-242B-436A-B117-2AC041846892}" type="presParOf" srcId="{4F8AF3B3-7061-418E-A66C-8476C9C568CE}" destId="{50C2C3A8-0CC7-4678-98C9-F804A1BBE46A}" srcOrd="0" destOrd="0" presId="urn:microsoft.com/office/officeart/2005/8/layout/orgChart1"/>
    <dgm:cxn modelId="{0341340E-4208-4C86-B044-EF0347B93DE6}" type="presParOf" srcId="{4F8AF3B3-7061-418E-A66C-8476C9C568CE}" destId="{1E23906F-BB52-45A7-8A81-02C703F11A46}" srcOrd="1" destOrd="0" presId="urn:microsoft.com/office/officeart/2005/8/layout/orgChart1"/>
    <dgm:cxn modelId="{E68EC720-47F1-4DF7-8126-C0CEF405C068}" type="presParOf" srcId="{0D09F9AF-5640-49C2-8D9E-ABD05FD40D57}" destId="{080FC683-2773-459F-8407-E517B88B6FCB}" srcOrd="1" destOrd="0" presId="urn:microsoft.com/office/officeart/2005/8/layout/orgChart1"/>
    <dgm:cxn modelId="{CDF1F641-9A4B-4F76-B463-6C833D162F7A}" type="presParOf" srcId="{0D09F9AF-5640-49C2-8D9E-ABD05FD40D57}" destId="{99DE68F5-66D7-4172-82D8-B7FBA303A054}" srcOrd="2" destOrd="0" presId="urn:microsoft.com/office/officeart/2005/8/layout/orgChart1"/>
    <dgm:cxn modelId="{59C3BC8C-A4B9-4779-BDF8-0423E5EBF582}" type="presParOf" srcId="{6808BBB0-D65A-449C-8002-9B5A1437AEB6}" destId="{E4B8CEB9-F366-4C20-A531-DCCF50EF8222}" srcOrd="6" destOrd="0" presId="urn:microsoft.com/office/officeart/2005/8/layout/orgChart1"/>
    <dgm:cxn modelId="{D78AD4ED-80E6-4D23-A6FE-13BA3667F0CC}" type="presParOf" srcId="{6808BBB0-D65A-449C-8002-9B5A1437AEB6}" destId="{2F5BF671-41D7-47F5-8023-97093EE0965F}" srcOrd="7" destOrd="0" presId="urn:microsoft.com/office/officeart/2005/8/layout/orgChart1"/>
    <dgm:cxn modelId="{A82EBB3E-8D3A-43F0-B846-60B60E21CED5}" type="presParOf" srcId="{2F5BF671-41D7-47F5-8023-97093EE0965F}" destId="{864B2D4B-F1FB-4949-A3AF-8DFFF8C97870}" srcOrd="0" destOrd="0" presId="urn:microsoft.com/office/officeart/2005/8/layout/orgChart1"/>
    <dgm:cxn modelId="{76C42DAC-AF58-4EAD-867D-699121658BC3}" type="presParOf" srcId="{864B2D4B-F1FB-4949-A3AF-8DFFF8C97870}" destId="{E6D58043-59E3-466D-9C8D-E8B8BA5221B3}" srcOrd="0" destOrd="0" presId="urn:microsoft.com/office/officeart/2005/8/layout/orgChart1"/>
    <dgm:cxn modelId="{2397B527-A2BD-4A11-AF86-4B12B070BA92}" type="presParOf" srcId="{864B2D4B-F1FB-4949-A3AF-8DFFF8C97870}" destId="{FEB903BB-BBC9-4923-91A7-D817603AE476}" srcOrd="1" destOrd="0" presId="urn:microsoft.com/office/officeart/2005/8/layout/orgChart1"/>
    <dgm:cxn modelId="{7C519997-C5C1-4113-A984-38D8AC3C9041}" type="presParOf" srcId="{2F5BF671-41D7-47F5-8023-97093EE0965F}" destId="{8E556C1D-5E4A-4674-827C-8AD70BDCD914}" srcOrd="1" destOrd="0" presId="urn:microsoft.com/office/officeart/2005/8/layout/orgChart1"/>
    <dgm:cxn modelId="{425FDA60-90DA-4CD6-87E7-313A56C0E92F}" type="presParOf" srcId="{2F5BF671-41D7-47F5-8023-97093EE0965F}" destId="{1040094A-68FF-48B7-A176-435C9AE12090}" srcOrd="2" destOrd="0" presId="urn:microsoft.com/office/officeart/2005/8/layout/orgChart1"/>
    <dgm:cxn modelId="{914B3116-3C3E-47E4-A218-94CF6B3BE77F}" type="presParOf" srcId="{DB08DC32-1740-4225-B114-4D84FA703FD5}" destId="{2F10430D-59C2-4E70-A36F-E2680841A7BE}" srcOrd="2" destOrd="0" presId="urn:microsoft.com/office/officeart/2005/8/layout/orgChart1"/>
    <dgm:cxn modelId="{EC9DE235-297D-4027-ADC0-D6D8764C6422}" type="presParOf" srcId="{3FC8FF6C-AE12-44F4-B29A-0E29B20B80AD}" destId="{DBDBBB2F-EFF4-4345-AA36-958AFFF6EB29}" srcOrd="8" destOrd="0" presId="urn:microsoft.com/office/officeart/2005/8/layout/orgChart1"/>
    <dgm:cxn modelId="{EB329F5A-4F6E-40F4-8CC1-B8E5CC6DD9B3}" type="presParOf" srcId="{3FC8FF6C-AE12-44F4-B29A-0E29B20B80AD}" destId="{783A98C7-8C50-4659-BC7E-8D7C594879B1}" srcOrd="9" destOrd="0" presId="urn:microsoft.com/office/officeart/2005/8/layout/orgChart1"/>
    <dgm:cxn modelId="{1FB23ED9-7C6F-446F-B6E2-04B24BA4F69D}" type="presParOf" srcId="{783A98C7-8C50-4659-BC7E-8D7C594879B1}" destId="{8893DA0D-CADE-4650-A30E-3AF62D2DFAF8}" srcOrd="0" destOrd="0" presId="urn:microsoft.com/office/officeart/2005/8/layout/orgChart1"/>
    <dgm:cxn modelId="{1A3ED240-8BA2-4387-B18A-8D23FD2BB466}" type="presParOf" srcId="{8893DA0D-CADE-4650-A30E-3AF62D2DFAF8}" destId="{50F48566-9A7E-4F82-8AC9-4E9A58EE081B}" srcOrd="0" destOrd="0" presId="urn:microsoft.com/office/officeart/2005/8/layout/orgChart1"/>
    <dgm:cxn modelId="{28CD45A9-979C-4B17-A479-46A8B23D2391}" type="presParOf" srcId="{8893DA0D-CADE-4650-A30E-3AF62D2DFAF8}" destId="{4EA96E66-88E0-427D-BCC1-E490E4D079D9}" srcOrd="1" destOrd="0" presId="urn:microsoft.com/office/officeart/2005/8/layout/orgChart1"/>
    <dgm:cxn modelId="{8036C32E-AEBF-442B-8812-DA518EF0DD37}" type="presParOf" srcId="{783A98C7-8C50-4659-BC7E-8D7C594879B1}" destId="{C7D57DB6-BACF-4236-8488-AA87F5B32EC5}" srcOrd="1" destOrd="0" presId="urn:microsoft.com/office/officeart/2005/8/layout/orgChart1"/>
    <dgm:cxn modelId="{33CE100B-27B4-4BF8-BB92-4C3AD845FBD0}" type="presParOf" srcId="{C7D57DB6-BACF-4236-8488-AA87F5B32EC5}" destId="{43C2B194-076C-4EBE-9ECA-967FF79389EA}" srcOrd="0" destOrd="0" presId="urn:microsoft.com/office/officeart/2005/8/layout/orgChart1"/>
    <dgm:cxn modelId="{B8170432-23DC-4B13-930B-F5D98DADBF4C}" type="presParOf" srcId="{C7D57DB6-BACF-4236-8488-AA87F5B32EC5}" destId="{880FBFBD-4E43-4D4A-8551-C0636430C5AB}" srcOrd="1" destOrd="0" presId="urn:microsoft.com/office/officeart/2005/8/layout/orgChart1"/>
    <dgm:cxn modelId="{12A7A114-36DE-4270-A0FC-2C7CA60942E0}" type="presParOf" srcId="{880FBFBD-4E43-4D4A-8551-C0636430C5AB}" destId="{6710158A-6F1D-43BB-9DAB-37C80987DDC2}" srcOrd="0" destOrd="0" presId="urn:microsoft.com/office/officeart/2005/8/layout/orgChart1"/>
    <dgm:cxn modelId="{211AE5BC-A468-49A5-87DF-8A40044FC606}" type="presParOf" srcId="{6710158A-6F1D-43BB-9DAB-37C80987DDC2}" destId="{81B9EF7B-55B9-4754-B9FC-E185C1EAEC60}" srcOrd="0" destOrd="0" presId="urn:microsoft.com/office/officeart/2005/8/layout/orgChart1"/>
    <dgm:cxn modelId="{A4D18EE0-750D-43ED-86D3-2C75D3989493}" type="presParOf" srcId="{6710158A-6F1D-43BB-9DAB-37C80987DDC2}" destId="{34A2A803-4DD5-4697-AC28-0710B7B65D47}" srcOrd="1" destOrd="0" presId="urn:microsoft.com/office/officeart/2005/8/layout/orgChart1"/>
    <dgm:cxn modelId="{A0C4A866-DE55-4407-AA00-50AD16594F10}" type="presParOf" srcId="{880FBFBD-4E43-4D4A-8551-C0636430C5AB}" destId="{DFF3A381-C910-4E66-8AB1-FE7C1D2F6428}" srcOrd="1" destOrd="0" presId="urn:microsoft.com/office/officeart/2005/8/layout/orgChart1"/>
    <dgm:cxn modelId="{F2D6FE4B-0E74-4AFF-A25A-E41AFDC982C3}" type="presParOf" srcId="{880FBFBD-4E43-4D4A-8551-C0636430C5AB}" destId="{A7085037-3EED-4FD9-9110-D892763FC4D3}" srcOrd="2" destOrd="0" presId="urn:microsoft.com/office/officeart/2005/8/layout/orgChart1"/>
    <dgm:cxn modelId="{69C5B3B2-07B3-407A-A4C8-EFDA3B3E3D8B}" type="presParOf" srcId="{C7D57DB6-BACF-4236-8488-AA87F5B32EC5}" destId="{6CFAA5F7-BFFD-48C0-9E18-491582A795EA}" srcOrd="2" destOrd="0" presId="urn:microsoft.com/office/officeart/2005/8/layout/orgChart1"/>
    <dgm:cxn modelId="{B2BE2A12-945A-40CD-9057-FD1DFD857A58}" type="presParOf" srcId="{C7D57DB6-BACF-4236-8488-AA87F5B32EC5}" destId="{F79F72F4-7F68-40FF-B0F9-DD1E0CE2C63A}" srcOrd="3" destOrd="0" presId="urn:microsoft.com/office/officeart/2005/8/layout/orgChart1"/>
    <dgm:cxn modelId="{483F5616-7CD2-42DF-8246-36D74C8867A2}" type="presParOf" srcId="{F79F72F4-7F68-40FF-B0F9-DD1E0CE2C63A}" destId="{4A3705A3-2A3C-4915-954A-917C5B3190AB}" srcOrd="0" destOrd="0" presId="urn:microsoft.com/office/officeart/2005/8/layout/orgChart1"/>
    <dgm:cxn modelId="{5E9B5C91-E926-4A7E-B5C9-47F379D676BA}" type="presParOf" srcId="{4A3705A3-2A3C-4915-954A-917C5B3190AB}" destId="{E3FA9D22-920A-4F3A-BFE5-98CD0152D247}" srcOrd="0" destOrd="0" presId="urn:microsoft.com/office/officeart/2005/8/layout/orgChart1"/>
    <dgm:cxn modelId="{C4F0566B-12FE-4C1D-BD17-CD86F6B2BFEC}" type="presParOf" srcId="{4A3705A3-2A3C-4915-954A-917C5B3190AB}" destId="{EC5D1C26-15DA-495B-AB9A-990C5E39A99F}" srcOrd="1" destOrd="0" presId="urn:microsoft.com/office/officeart/2005/8/layout/orgChart1"/>
    <dgm:cxn modelId="{95AEEF2D-DEF5-429F-8050-E322FFCCDD22}" type="presParOf" srcId="{F79F72F4-7F68-40FF-B0F9-DD1E0CE2C63A}" destId="{12172627-A1E7-41DE-A9F3-F08028238E39}" srcOrd="1" destOrd="0" presId="urn:microsoft.com/office/officeart/2005/8/layout/orgChart1"/>
    <dgm:cxn modelId="{C4FF882E-59F0-4660-99E7-B69388345BB8}" type="presParOf" srcId="{F79F72F4-7F68-40FF-B0F9-DD1E0CE2C63A}" destId="{0C1196ED-3072-42D0-82BC-DF3354C5741D}" srcOrd="2" destOrd="0" presId="urn:microsoft.com/office/officeart/2005/8/layout/orgChart1"/>
    <dgm:cxn modelId="{482469E7-1E17-4B02-90F5-D2AEEFB6AE41}" type="presParOf" srcId="{C7D57DB6-BACF-4236-8488-AA87F5B32EC5}" destId="{BD45A7C9-EE13-466A-9021-2CE6E1B9EE71}" srcOrd="4" destOrd="0" presId="urn:microsoft.com/office/officeart/2005/8/layout/orgChart1"/>
    <dgm:cxn modelId="{9C24E83F-20F8-43A0-BA9A-F06A618A992F}" type="presParOf" srcId="{C7D57DB6-BACF-4236-8488-AA87F5B32EC5}" destId="{354F12C8-688C-4E1B-88B1-9A9FD85DCA4E}" srcOrd="5" destOrd="0" presId="urn:microsoft.com/office/officeart/2005/8/layout/orgChart1"/>
    <dgm:cxn modelId="{633E31F0-055C-40FB-8D54-02DD0D921E43}" type="presParOf" srcId="{354F12C8-688C-4E1B-88B1-9A9FD85DCA4E}" destId="{87F0BA27-2E8B-46E2-9791-A79454A79B71}" srcOrd="0" destOrd="0" presId="urn:microsoft.com/office/officeart/2005/8/layout/orgChart1"/>
    <dgm:cxn modelId="{3CBED253-083C-4B69-AE70-C575E884B259}" type="presParOf" srcId="{87F0BA27-2E8B-46E2-9791-A79454A79B71}" destId="{92B443B1-0150-4528-9700-0EC04E4C7919}" srcOrd="0" destOrd="0" presId="urn:microsoft.com/office/officeart/2005/8/layout/orgChart1"/>
    <dgm:cxn modelId="{D7934AC0-73FD-47E0-B979-24F341060B6C}" type="presParOf" srcId="{87F0BA27-2E8B-46E2-9791-A79454A79B71}" destId="{1366DE82-076D-45F8-8A62-D18CAFC1DE3E}" srcOrd="1" destOrd="0" presId="urn:microsoft.com/office/officeart/2005/8/layout/orgChart1"/>
    <dgm:cxn modelId="{B56F4D11-4ABC-4F29-83C0-7325CCA6B92B}" type="presParOf" srcId="{354F12C8-688C-4E1B-88B1-9A9FD85DCA4E}" destId="{01AB554F-9B87-4398-993C-33F5F03F0B04}" srcOrd="1" destOrd="0" presId="urn:microsoft.com/office/officeart/2005/8/layout/orgChart1"/>
    <dgm:cxn modelId="{A5F38F79-3F5F-44E5-ABE5-8599655BAF11}" type="presParOf" srcId="{354F12C8-688C-4E1B-88B1-9A9FD85DCA4E}" destId="{A81E66CE-6403-4C85-AC7C-B88D2ADA965F}" srcOrd="2" destOrd="0" presId="urn:microsoft.com/office/officeart/2005/8/layout/orgChart1"/>
    <dgm:cxn modelId="{283ADAA7-04BF-46EB-BD88-BC6ABE9BA212}" type="presParOf" srcId="{C7D57DB6-BACF-4236-8488-AA87F5B32EC5}" destId="{B2EA48E4-BB23-44A0-A3CC-C37789DD1087}" srcOrd="6" destOrd="0" presId="urn:microsoft.com/office/officeart/2005/8/layout/orgChart1"/>
    <dgm:cxn modelId="{5B35AA31-C802-4E28-9EE8-55EAD246D6F3}" type="presParOf" srcId="{C7D57DB6-BACF-4236-8488-AA87F5B32EC5}" destId="{60AC5ED9-359D-48FD-A674-34360DD0C992}" srcOrd="7" destOrd="0" presId="urn:microsoft.com/office/officeart/2005/8/layout/orgChart1"/>
    <dgm:cxn modelId="{68D830AE-74C4-4A36-A2BB-CC5838804748}" type="presParOf" srcId="{60AC5ED9-359D-48FD-A674-34360DD0C992}" destId="{CF69A5F9-F3FB-43C8-8A88-A87024B346F5}" srcOrd="0" destOrd="0" presId="urn:microsoft.com/office/officeart/2005/8/layout/orgChart1"/>
    <dgm:cxn modelId="{23E5B9A1-4ADA-4751-9A82-5B2FCDAD989D}" type="presParOf" srcId="{CF69A5F9-F3FB-43C8-8A88-A87024B346F5}" destId="{7B6FF1F4-DE60-4114-9129-BF3ECCEE975A}" srcOrd="0" destOrd="0" presId="urn:microsoft.com/office/officeart/2005/8/layout/orgChart1"/>
    <dgm:cxn modelId="{3D7E16A3-5FD8-4420-9118-0ABEB1E4026E}" type="presParOf" srcId="{CF69A5F9-F3FB-43C8-8A88-A87024B346F5}" destId="{27EDDA18-A8F5-4CF3-993B-46E50FA0BB4D}" srcOrd="1" destOrd="0" presId="urn:microsoft.com/office/officeart/2005/8/layout/orgChart1"/>
    <dgm:cxn modelId="{DBEC4F12-EDA7-48CC-A970-6E6866C26E48}" type="presParOf" srcId="{60AC5ED9-359D-48FD-A674-34360DD0C992}" destId="{976DE64C-B2CC-4246-8529-A7ADC9B236D2}" srcOrd="1" destOrd="0" presId="urn:microsoft.com/office/officeart/2005/8/layout/orgChart1"/>
    <dgm:cxn modelId="{EF66138E-F5A6-4ABC-BCB9-D637C47C4815}" type="presParOf" srcId="{60AC5ED9-359D-48FD-A674-34360DD0C992}" destId="{77F288EC-3187-4AB7-B67D-3329930E98EE}" srcOrd="2" destOrd="0" presId="urn:microsoft.com/office/officeart/2005/8/layout/orgChart1"/>
    <dgm:cxn modelId="{6DF7A03C-CA99-4966-8BD2-F76CF6FDEDC6}" type="presParOf" srcId="{783A98C7-8C50-4659-BC7E-8D7C594879B1}" destId="{F4FC0F52-F87E-4987-A828-A64707067992}" srcOrd="2" destOrd="0" presId="urn:microsoft.com/office/officeart/2005/8/layout/orgChart1"/>
    <dgm:cxn modelId="{1AF04A9F-FDF6-4569-87DB-023FB5ADF906}" type="presParOf" srcId="{3FC8FF6C-AE12-44F4-B29A-0E29B20B80AD}" destId="{57D170B1-B832-4238-9B07-1EA4EB1AAD63}" srcOrd="10" destOrd="0" presId="urn:microsoft.com/office/officeart/2005/8/layout/orgChart1"/>
    <dgm:cxn modelId="{F49AB310-EF75-47C2-879B-EE4B8F6C188F}" type="presParOf" srcId="{3FC8FF6C-AE12-44F4-B29A-0E29B20B80AD}" destId="{D30F7C73-CB36-45B4-8039-2AA34CE240CF}" srcOrd="11" destOrd="0" presId="urn:microsoft.com/office/officeart/2005/8/layout/orgChart1"/>
    <dgm:cxn modelId="{C8C9529B-4B95-49D1-B913-938CAED28845}" type="presParOf" srcId="{D30F7C73-CB36-45B4-8039-2AA34CE240CF}" destId="{D4499E40-F568-4C90-922C-A0A296815947}" srcOrd="0" destOrd="0" presId="urn:microsoft.com/office/officeart/2005/8/layout/orgChart1"/>
    <dgm:cxn modelId="{39A0A2C2-CA0C-41ED-80FE-A80385A9A278}" type="presParOf" srcId="{D4499E40-F568-4C90-922C-A0A296815947}" destId="{ED17C7BA-648E-4A50-9A9F-5636CFE4C8A3}" srcOrd="0" destOrd="0" presId="urn:microsoft.com/office/officeart/2005/8/layout/orgChart1"/>
    <dgm:cxn modelId="{1671EA65-1A51-4BF9-87A0-33C0E02884E7}" type="presParOf" srcId="{D4499E40-F568-4C90-922C-A0A296815947}" destId="{BA7A983B-4E0F-4545-AF1A-DD4B09C2FF12}" srcOrd="1" destOrd="0" presId="urn:microsoft.com/office/officeart/2005/8/layout/orgChart1"/>
    <dgm:cxn modelId="{2E370DA5-09E3-4378-B4FA-4FFC254E9296}" type="presParOf" srcId="{D30F7C73-CB36-45B4-8039-2AA34CE240CF}" destId="{D1DE3183-7DB6-4C2F-9202-2CDCB9479A55}" srcOrd="1" destOrd="0" presId="urn:microsoft.com/office/officeart/2005/8/layout/orgChart1"/>
    <dgm:cxn modelId="{9A2E0C85-FB9E-4D50-BEC6-ADA11A539B28}" type="presParOf" srcId="{D1DE3183-7DB6-4C2F-9202-2CDCB9479A55}" destId="{CB4BFCED-385B-4773-A303-67CFB2F4A3B5}" srcOrd="0" destOrd="0" presId="urn:microsoft.com/office/officeart/2005/8/layout/orgChart1"/>
    <dgm:cxn modelId="{D624F29E-1D86-4253-AB18-6BC7F5166202}" type="presParOf" srcId="{D1DE3183-7DB6-4C2F-9202-2CDCB9479A55}" destId="{5F97ED0F-8FCE-4E77-92BE-D225666EFCA4}" srcOrd="1" destOrd="0" presId="urn:microsoft.com/office/officeart/2005/8/layout/orgChart1"/>
    <dgm:cxn modelId="{B0E64500-C0E8-401A-8148-949AF11AF335}" type="presParOf" srcId="{5F97ED0F-8FCE-4E77-92BE-D225666EFCA4}" destId="{34C3AF5A-86E9-477A-9C66-53BC5E55F998}" srcOrd="0" destOrd="0" presId="urn:microsoft.com/office/officeart/2005/8/layout/orgChart1"/>
    <dgm:cxn modelId="{0518BE1E-5FF3-4C33-8D8D-2CA98F3607E3}" type="presParOf" srcId="{34C3AF5A-86E9-477A-9C66-53BC5E55F998}" destId="{270C777D-57EF-43BD-A2CC-E1028A49A821}" srcOrd="0" destOrd="0" presId="urn:microsoft.com/office/officeart/2005/8/layout/orgChart1"/>
    <dgm:cxn modelId="{59140359-306C-409E-8F63-E3935EF2A5E5}" type="presParOf" srcId="{34C3AF5A-86E9-477A-9C66-53BC5E55F998}" destId="{4FB086BA-ADDB-481F-B362-E48ACBA0E2D6}" srcOrd="1" destOrd="0" presId="urn:microsoft.com/office/officeart/2005/8/layout/orgChart1"/>
    <dgm:cxn modelId="{54ADB26F-397A-4F56-98F3-15B815E46D4F}" type="presParOf" srcId="{5F97ED0F-8FCE-4E77-92BE-D225666EFCA4}" destId="{55BE0AF8-417C-486B-9F89-5113AE9A7581}" srcOrd="1" destOrd="0" presId="urn:microsoft.com/office/officeart/2005/8/layout/orgChart1"/>
    <dgm:cxn modelId="{5B8E319E-C402-433D-A8AD-F61020B7BF12}" type="presParOf" srcId="{5F97ED0F-8FCE-4E77-92BE-D225666EFCA4}" destId="{1C1CA48E-C0AA-49B9-AE57-B1A3A79C254E}" srcOrd="2" destOrd="0" presId="urn:microsoft.com/office/officeart/2005/8/layout/orgChart1"/>
    <dgm:cxn modelId="{EF885BB3-4D39-4DD4-A8E2-02D0D8AFFAFE}" type="presParOf" srcId="{D1DE3183-7DB6-4C2F-9202-2CDCB9479A55}" destId="{E5CE9A3F-D40C-43E1-A860-D6B2B4BD7FF6}" srcOrd="2" destOrd="0" presId="urn:microsoft.com/office/officeart/2005/8/layout/orgChart1"/>
    <dgm:cxn modelId="{78C11A20-58DE-4DC5-B5BE-D93214E55EC2}" type="presParOf" srcId="{D1DE3183-7DB6-4C2F-9202-2CDCB9479A55}" destId="{92322DDD-1ABB-4EA2-9902-17ACEF037394}" srcOrd="3" destOrd="0" presId="urn:microsoft.com/office/officeart/2005/8/layout/orgChart1"/>
    <dgm:cxn modelId="{90738993-D598-4AC4-A428-3C059BAF7836}" type="presParOf" srcId="{92322DDD-1ABB-4EA2-9902-17ACEF037394}" destId="{8A87A7D1-926A-499B-9F8D-4A62A1899220}" srcOrd="0" destOrd="0" presId="urn:microsoft.com/office/officeart/2005/8/layout/orgChart1"/>
    <dgm:cxn modelId="{643C8B36-C216-4854-95B6-8C92F55A0E4D}" type="presParOf" srcId="{8A87A7D1-926A-499B-9F8D-4A62A1899220}" destId="{FB61D2A6-774D-4286-8D06-D05D29EBDA4F}" srcOrd="0" destOrd="0" presId="urn:microsoft.com/office/officeart/2005/8/layout/orgChart1"/>
    <dgm:cxn modelId="{4E640D31-C96F-4925-9253-D0A427D302F4}" type="presParOf" srcId="{8A87A7D1-926A-499B-9F8D-4A62A1899220}" destId="{A6A67027-7780-427A-A901-B5784959357F}" srcOrd="1" destOrd="0" presId="urn:microsoft.com/office/officeart/2005/8/layout/orgChart1"/>
    <dgm:cxn modelId="{E59260BF-2F0B-4B5F-A243-F57960DE2081}" type="presParOf" srcId="{92322DDD-1ABB-4EA2-9902-17ACEF037394}" destId="{D0B35BA1-E96A-4055-AEB5-385BC8107AC1}" srcOrd="1" destOrd="0" presId="urn:microsoft.com/office/officeart/2005/8/layout/orgChart1"/>
    <dgm:cxn modelId="{703C948F-030F-46E1-9F55-BFD4A063FB02}" type="presParOf" srcId="{92322DDD-1ABB-4EA2-9902-17ACEF037394}" destId="{5486A5CB-1BDA-471A-A827-11904999D397}" srcOrd="2" destOrd="0" presId="urn:microsoft.com/office/officeart/2005/8/layout/orgChart1"/>
    <dgm:cxn modelId="{317BA5D1-AB10-446B-ACFF-B448C2F49C89}" type="presParOf" srcId="{D1DE3183-7DB6-4C2F-9202-2CDCB9479A55}" destId="{2B0CF4CD-CA3E-4D1F-8278-BD9C8FB19518}" srcOrd="4" destOrd="0" presId="urn:microsoft.com/office/officeart/2005/8/layout/orgChart1"/>
    <dgm:cxn modelId="{4F82BC85-4570-4F7B-900D-65C715F0DAA2}" type="presParOf" srcId="{D1DE3183-7DB6-4C2F-9202-2CDCB9479A55}" destId="{A66FBF4A-C9E4-496E-B6F2-1329F766D682}" srcOrd="5" destOrd="0" presId="urn:microsoft.com/office/officeart/2005/8/layout/orgChart1"/>
    <dgm:cxn modelId="{6A0C8776-F8A6-40E6-B3BF-FD364BE6068D}" type="presParOf" srcId="{A66FBF4A-C9E4-496E-B6F2-1329F766D682}" destId="{140FD80F-DCA1-4AE6-9CFE-312E05C16ED1}" srcOrd="0" destOrd="0" presId="urn:microsoft.com/office/officeart/2005/8/layout/orgChart1"/>
    <dgm:cxn modelId="{9848DD68-2BF1-42DF-8384-FA859DD544BA}" type="presParOf" srcId="{140FD80F-DCA1-4AE6-9CFE-312E05C16ED1}" destId="{749B1198-0C8A-4A27-8CCE-5A6059056160}" srcOrd="0" destOrd="0" presId="urn:microsoft.com/office/officeart/2005/8/layout/orgChart1"/>
    <dgm:cxn modelId="{266939AF-6819-4903-941C-5D9344C266B6}" type="presParOf" srcId="{140FD80F-DCA1-4AE6-9CFE-312E05C16ED1}" destId="{84F28E4A-9D79-48BF-9A1E-9921C36D699C}" srcOrd="1" destOrd="0" presId="urn:microsoft.com/office/officeart/2005/8/layout/orgChart1"/>
    <dgm:cxn modelId="{6B24F896-9800-4CC6-80FD-CAFD120A644E}" type="presParOf" srcId="{A66FBF4A-C9E4-496E-B6F2-1329F766D682}" destId="{4A03A577-F1F0-47C6-A9FC-A3516C7C467D}" srcOrd="1" destOrd="0" presId="urn:microsoft.com/office/officeart/2005/8/layout/orgChart1"/>
    <dgm:cxn modelId="{68F76320-43C0-42FF-929C-59A0E4335796}" type="presParOf" srcId="{A66FBF4A-C9E4-496E-B6F2-1329F766D682}" destId="{DC8E71E2-D0E8-4379-B769-A41FBC00F081}" srcOrd="2" destOrd="0" presId="urn:microsoft.com/office/officeart/2005/8/layout/orgChart1"/>
    <dgm:cxn modelId="{1C782A7E-71B0-4AAF-95A2-E1DB622DC53A}" type="presParOf" srcId="{D1DE3183-7DB6-4C2F-9202-2CDCB9479A55}" destId="{3C040FFD-BF4A-4032-883C-5B6D2499A4ED}" srcOrd="6" destOrd="0" presId="urn:microsoft.com/office/officeart/2005/8/layout/orgChart1"/>
    <dgm:cxn modelId="{2E105A6D-C432-4826-8FAB-8D706365BF5F}" type="presParOf" srcId="{D1DE3183-7DB6-4C2F-9202-2CDCB9479A55}" destId="{BD5E15BC-872F-4EC8-8804-04616C48E054}" srcOrd="7" destOrd="0" presId="urn:microsoft.com/office/officeart/2005/8/layout/orgChart1"/>
    <dgm:cxn modelId="{DBBD4A76-53E5-4881-8DC4-61B447189352}" type="presParOf" srcId="{BD5E15BC-872F-4EC8-8804-04616C48E054}" destId="{1F039A1E-A314-409B-83B7-864120928F6B}" srcOrd="0" destOrd="0" presId="urn:microsoft.com/office/officeart/2005/8/layout/orgChart1"/>
    <dgm:cxn modelId="{5FB801DC-AC91-48F0-BEE9-AA874DA4DF2E}" type="presParOf" srcId="{1F039A1E-A314-409B-83B7-864120928F6B}" destId="{ABB74BBD-0154-4015-BF27-24E8952A5DCB}" srcOrd="0" destOrd="0" presId="urn:microsoft.com/office/officeart/2005/8/layout/orgChart1"/>
    <dgm:cxn modelId="{A19EDA29-2366-4D87-9F87-A73E87895679}" type="presParOf" srcId="{1F039A1E-A314-409B-83B7-864120928F6B}" destId="{EE74877E-870A-4312-BC76-E70511F52E75}" srcOrd="1" destOrd="0" presId="urn:microsoft.com/office/officeart/2005/8/layout/orgChart1"/>
    <dgm:cxn modelId="{2DD281CA-1DB9-47F6-BEE7-BBFAF49A34E6}" type="presParOf" srcId="{BD5E15BC-872F-4EC8-8804-04616C48E054}" destId="{6EB26B2F-918A-4A15-AC68-DE07CCE231D3}" srcOrd="1" destOrd="0" presId="urn:microsoft.com/office/officeart/2005/8/layout/orgChart1"/>
    <dgm:cxn modelId="{DB288FFF-02BF-40DF-AD7E-0A6F2AFA2BAE}" type="presParOf" srcId="{BD5E15BC-872F-4EC8-8804-04616C48E054}" destId="{6F1BB96A-6370-4BDC-882B-BB39C310574D}" srcOrd="2" destOrd="0" presId="urn:microsoft.com/office/officeart/2005/8/layout/orgChart1"/>
    <dgm:cxn modelId="{3C570E2F-B04C-4ED8-A2D0-E9489B0F7111}" type="presParOf" srcId="{D30F7C73-CB36-45B4-8039-2AA34CE240CF}" destId="{ABEA4178-DEA9-490A-9A79-5DC2FA1EBFBD}" srcOrd="2" destOrd="0" presId="urn:microsoft.com/office/officeart/2005/8/layout/orgChart1"/>
    <dgm:cxn modelId="{9AA1E476-6173-4BA3-B256-9FE37FA95CC9}" type="presParOf" srcId="{3FC8FF6C-AE12-44F4-B29A-0E29B20B80AD}" destId="{49640587-E7E7-46E0-B322-BC7F04C31D3D}" srcOrd="12" destOrd="0" presId="urn:microsoft.com/office/officeart/2005/8/layout/orgChart1"/>
    <dgm:cxn modelId="{C2C45DB6-06FE-490B-912B-2DD486A9DA5F}" type="presParOf" srcId="{3FC8FF6C-AE12-44F4-B29A-0E29B20B80AD}" destId="{4F4BA860-12E0-41CE-84DB-6208497466A0}" srcOrd="13" destOrd="0" presId="urn:microsoft.com/office/officeart/2005/8/layout/orgChart1"/>
    <dgm:cxn modelId="{95AE87A6-8C6F-4565-8BD6-6DBB763CE5FF}" type="presParOf" srcId="{4F4BA860-12E0-41CE-84DB-6208497466A0}" destId="{6DBEDA48-E58C-4866-B778-A57EE43C266F}" srcOrd="0" destOrd="0" presId="urn:microsoft.com/office/officeart/2005/8/layout/orgChart1"/>
    <dgm:cxn modelId="{66EAA1B4-D746-4C9D-B8E1-EF7639DF9F63}" type="presParOf" srcId="{6DBEDA48-E58C-4866-B778-A57EE43C266F}" destId="{EB18CEB8-50C2-4725-BE28-295B3EC95F93}" srcOrd="0" destOrd="0" presId="urn:microsoft.com/office/officeart/2005/8/layout/orgChart1"/>
    <dgm:cxn modelId="{875CBE05-7D29-4517-A6CB-9B21D2E8C223}" type="presParOf" srcId="{6DBEDA48-E58C-4866-B778-A57EE43C266F}" destId="{613184DC-E5CE-4AAE-B2DD-D9371340F4FD}" srcOrd="1" destOrd="0" presId="urn:microsoft.com/office/officeart/2005/8/layout/orgChart1"/>
    <dgm:cxn modelId="{31D6D9BF-1F30-42B1-97BD-8AE13C36722C}" type="presParOf" srcId="{4F4BA860-12E0-41CE-84DB-6208497466A0}" destId="{EC742202-52E8-4ED5-88C5-C4A40A4D0DEA}" srcOrd="1" destOrd="0" presId="urn:microsoft.com/office/officeart/2005/8/layout/orgChart1"/>
    <dgm:cxn modelId="{9F5E8DD1-2910-44A8-AFAB-A594D7A2F56E}" type="presParOf" srcId="{4F4BA860-12E0-41CE-84DB-6208497466A0}" destId="{C6961EBA-72A1-4892-83E6-F77B5B71C2E2}" srcOrd="2" destOrd="0" presId="urn:microsoft.com/office/officeart/2005/8/layout/orgChart1"/>
    <dgm:cxn modelId="{33D7CF5A-E456-4AD7-88A0-48FA56AE69C3}" type="presParOf" srcId="{B9FC0849-4F7B-4B5F-B59F-A2E7C4621E28}" destId="{2C154414-A502-4B4E-9055-01D07044FD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8B47B-A979-4D07-8708-7C103CCEDD59}">
      <dsp:nvSpPr>
        <dsp:cNvPr id="0" name=""/>
        <dsp:cNvSpPr/>
      </dsp:nvSpPr>
      <dsp:spPr>
        <a:xfrm>
          <a:off x="3056" y="389019"/>
          <a:ext cx="2226545" cy="898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3CBC3-954B-4642-8D63-53455A776033}">
      <dsp:nvSpPr>
        <dsp:cNvPr id="0" name=""/>
        <dsp:cNvSpPr/>
      </dsp:nvSpPr>
      <dsp:spPr>
        <a:xfrm>
          <a:off x="1034454" y="-322479"/>
          <a:ext cx="2987856" cy="2987856"/>
        </a:xfrm>
        <a:prstGeom prst="leftCircularArrow">
          <a:avLst>
            <a:gd name="adj1" fmla="val 2579"/>
            <a:gd name="adj2" fmla="val 313076"/>
            <a:gd name="adj3" fmla="val 2108091"/>
            <a:gd name="adj4" fmla="val 9043993"/>
            <a:gd name="adj5" fmla="val 300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FA9257-F8CD-4859-B05F-9AF668F05315}">
      <dsp:nvSpPr>
        <dsp:cNvPr id="0" name=""/>
        <dsp:cNvSpPr/>
      </dsp:nvSpPr>
      <dsp:spPr>
        <a:xfrm>
          <a:off x="192653" y="714741"/>
          <a:ext cx="2210613" cy="1146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Survive the Earthquake</a:t>
          </a:r>
          <a:endParaRPr lang="en-US" sz="2800" b="1" kern="1200" dirty="0"/>
        </a:p>
      </dsp:txBody>
      <dsp:txXfrm>
        <a:off x="226225" y="748313"/>
        <a:ext cx="2143469" cy="1079105"/>
      </dsp:txXfrm>
    </dsp:sp>
    <dsp:sp modelId="{CD048D5A-2F1C-44AD-B957-9C692E90B477}">
      <dsp:nvSpPr>
        <dsp:cNvPr id="0" name=""/>
        <dsp:cNvSpPr/>
      </dsp:nvSpPr>
      <dsp:spPr>
        <a:xfrm>
          <a:off x="2770143" y="783451"/>
          <a:ext cx="2433758" cy="898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7EDE4-766B-4421-A7F7-6189892F0D60}">
      <dsp:nvSpPr>
        <dsp:cNvPr id="0" name=""/>
        <dsp:cNvSpPr/>
      </dsp:nvSpPr>
      <dsp:spPr>
        <a:xfrm>
          <a:off x="3889769" y="-653561"/>
          <a:ext cx="3147642" cy="3147642"/>
        </a:xfrm>
        <a:prstGeom prst="circularArrow">
          <a:avLst>
            <a:gd name="adj1" fmla="val 2448"/>
            <a:gd name="adj2" fmla="val 296282"/>
            <a:gd name="adj3" fmla="val 19532990"/>
            <a:gd name="adj4" fmla="val 12580293"/>
            <a:gd name="adj5" fmla="val 2856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8C9ED3-3C17-4764-ACA8-26F4BC1EA072}">
      <dsp:nvSpPr>
        <dsp:cNvPr id="0" name=""/>
        <dsp:cNvSpPr/>
      </dsp:nvSpPr>
      <dsp:spPr>
        <a:xfrm>
          <a:off x="3018050" y="182492"/>
          <a:ext cx="2301205" cy="1201917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Escape the Tsunami</a:t>
          </a:r>
          <a:endParaRPr lang="en-US" sz="2800" b="1" kern="1200" dirty="0"/>
        </a:p>
      </dsp:txBody>
      <dsp:txXfrm>
        <a:off x="3053253" y="217695"/>
        <a:ext cx="2230799" cy="1131511"/>
      </dsp:txXfrm>
    </dsp:sp>
    <dsp:sp modelId="{1E476D56-1FF6-4F7C-8C8A-164ACF8D9E6D}">
      <dsp:nvSpPr>
        <dsp:cNvPr id="0" name=""/>
        <dsp:cNvSpPr/>
      </dsp:nvSpPr>
      <dsp:spPr>
        <a:xfrm>
          <a:off x="5686132" y="371443"/>
          <a:ext cx="2378952" cy="913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A8B06-097D-465A-85FC-40A820EF457C}">
      <dsp:nvSpPr>
        <dsp:cNvPr id="0" name=""/>
        <dsp:cNvSpPr/>
      </dsp:nvSpPr>
      <dsp:spPr>
        <a:xfrm>
          <a:off x="5865801" y="645608"/>
          <a:ext cx="2338607" cy="118728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Short &amp; Long Term Survival</a:t>
          </a:r>
          <a:endParaRPr lang="en-US" sz="2800" b="1" kern="1200" dirty="0"/>
        </a:p>
      </dsp:txBody>
      <dsp:txXfrm>
        <a:off x="5900575" y="680382"/>
        <a:ext cx="2269059" cy="1117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170B1-B832-4238-9B07-1EA4EB1AAD63}">
      <dsp:nvSpPr>
        <dsp:cNvPr id="0" name=""/>
        <dsp:cNvSpPr/>
      </dsp:nvSpPr>
      <dsp:spPr>
        <a:xfrm>
          <a:off x="4419600" y="1636261"/>
          <a:ext cx="3790304" cy="26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64"/>
              </a:lnTo>
              <a:lnTo>
                <a:pt x="3790304" y="131564"/>
              </a:lnTo>
              <a:lnTo>
                <a:pt x="3790304" y="2631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BBB2F-EFF4-4345-AA36-958AFFF6EB29}">
      <dsp:nvSpPr>
        <dsp:cNvPr id="0" name=""/>
        <dsp:cNvSpPr/>
      </dsp:nvSpPr>
      <dsp:spPr>
        <a:xfrm>
          <a:off x="4419600" y="1636261"/>
          <a:ext cx="2274182" cy="26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64"/>
              </a:lnTo>
              <a:lnTo>
                <a:pt x="2274182" y="131564"/>
              </a:lnTo>
              <a:lnTo>
                <a:pt x="2274182" y="2631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24E2B-5D4E-4666-8A65-C11F6953B7F7}">
      <dsp:nvSpPr>
        <dsp:cNvPr id="0" name=""/>
        <dsp:cNvSpPr/>
      </dsp:nvSpPr>
      <dsp:spPr>
        <a:xfrm>
          <a:off x="4419600" y="1636261"/>
          <a:ext cx="758060" cy="263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64"/>
              </a:lnTo>
              <a:lnTo>
                <a:pt x="758060" y="131564"/>
              </a:lnTo>
              <a:lnTo>
                <a:pt x="758060" y="2631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BDA2D-69F7-4D15-9B3D-5BFF1673BBA1}">
      <dsp:nvSpPr>
        <dsp:cNvPr id="0" name=""/>
        <dsp:cNvSpPr/>
      </dsp:nvSpPr>
      <dsp:spPr>
        <a:xfrm>
          <a:off x="3661539" y="1636261"/>
          <a:ext cx="758060" cy="263128"/>
        </a:xfrm>
        <a:custGeom>
          <a:avLst/>
          <a:gdLst/>
          <a:ahLst/>
          <a:cxnLst/>
          <a:rect l="0" t="0" r="0" b="0"/>
          <a:pathLst>
            <a:path>
              <a:moveTo>
                <a:pt x="758060" y="0"/>
              </a:moveTo>
              <a:lnTo>
                <a:pt x="758060" y="131564"/>
              </a:lnTo>
              <a:lnTo>
                <a:pt x="0" y="131564"/>
              </a:lnTo>
              <a:lnTo>
                <a:pt x="0" y="2631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1190D-4B52-4A43-80E2-6846ABC268B4}">
      <dsp:nvSpPr>
        <dsp:cNvPr id="0" name=""/>
        <dsp:cNvSpPr/>
      </dsp:nvSpPr>
      <dsp:spPr>
        <a:xfrm>
          <a:off x="2145417" y="1636261"/>
          <a:ext cx="2274182" cy="263128"/>
        </a:xfrm>
        <a:custGeom>
          <a:avLst/>
          <a:gdLst/>
          <a:ahLst/>
          <a:cxnLst/>
          <a:rect l="0" t="0" r="0" b="0"/>
          <a:pathLst>
            <a:path>
              <a:moveTo>
                <a:pt x="2274182" y="0"/>
              </a:moveTo>
              <a:lnTo>
                <a:pt x="2274182" y="131564"/>
              </a:lnTo>
              <a:lnTo>
                <a:pt x="0" y="131564"/>
              </a:lnTo>
              <a:lnTo>
                <a:pt x="0" y="2631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87445-04A8-4F13-B89E-15035D6E294B}">
      <dsp:nvSpPr>
        <dsp:cNvPr id="0" name=""/>
        <dsp:cNvSpPr/>
      </dsp:nvSpPr>
      <dsp:spPr>
        <a:xfrm>
          <a:off x="629295" y="1636261"/>
          <a:ext cx="3790304" cy="263128"/>
        </a:xfrm>
        <a:custGeom>
          <a:avLst/>
          <a:gdLst/>
          <a:ahLst/>
          <a:cxnLst/>
          <a:rect l="0" t="0" r="0" b="0"/>
          <a:pathLst>
            <a:path>
              <a:moveTo>
                <a:pt x="3790304" y="0"/>
              </a:moveTo>
              <a:lnTo>
                <a:pt x="3790304" y="131564"/>
              </a:lnTo>
              <a:lnTo>
                <a:pt x="0" y="131564"/>
              </a:lnTo>
              <a:lnTo>
                <a:pt x="0" y="2631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C9C04-0051-4026-B0D7-BE4804392683}">
      <dsp:nvSpPr>
        <dsp:cNvPr id="0" name=""/>
        <dsp:cNvSpPr/>
      </dsp:nvSpPr>
      <dsp:spPr>
        <a:xfrm>
          <a:off x="3793103" y="1009765"/>
          <a:ext cx="1252993" cy="626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Incident Commander</a:t>
          </a:r>
          <a:endParaRPr lang="en-US" sz="1500" kern="1200" dirty="0"/>
        </a:p>
      </dsp:txBody>
      <dsp:txXfrm>
        <a:off x="3793103" y="1009765"/>
        <a:ext cx="1252993" cy="626496"/>
      </dsp:txXfrm>
    </dsp:sp>
    <dsp:sp modelId="{7D3CF0F2-95AD-455C-958B-1EEE55DB7172}">
      <dsp:nvSpPr>
        <dsp:cNvPr id="0" name=""/>
        <dsp:cNvSpPr/>
      </dsp:nvSpPr>
      <dsp:spPr>
        <a:xfrm>
          <a:off x="2798" y="1899390"/>
          <a:ext cx="1252993" cy="6264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Medical Treatment Area</a:t>
          </a:r>
          <a:endParaRPr lang="en-US" sz="1500" kern="1200" dirty="0"/>
        </a:p>
      </dsp:txBody>
      <dsp:txXfrm>
        <a:off x="2798" y="1899390"/>
        <a:ext cx="1252993" cy="626496"/>
      </dsp:txXfrm>
    </dsp:sp>
    <dsp:sp modelId="{FA16FBC4-495F-4194-BFFA-FC9682EC2DB6}">
      <dsp:nvSpPr>
        <dsp:cNvPr id="0" name=""/>
        <dsp:cNvSpPr/>
      </dsp:nvSpPr>
      <dsp:spPr>
        <a:xfrm>
          <a:off x="1518920" y="1899390"/>
          <a:ext cx="1252993" cy="6264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Shelter &amp; Warmth</a:t>
          </a:r>
          <a:endParaRPr lang="en-US" sz="1500" kern="1200" dirty="0"/>
        </a:p>
      </dsp:txBody>
      <dsp:txXfrm>
        <a:off x="1518920" y="1899390"/>
        <a:ext cx="1252993" cy="626496"/>
      </dsp:txXfrm>
    </dsp:sp>
    <dsp:sp modelId="{CD3C7727-915B-4C87-9F6B-00A36D0D1EDD}">
      <dsp:nvSpPr>
        <dsp:cNvPr id="0" name=""/>
        <dsp:cNvSpPr/>
      </dsp:nvSpPr>
      <dsp:spPr>
        <a:xfrm>
          <a:off x="3035042" y="1899390"/>
          <a:ext cx="1252993" cy="6264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Water &amp; Food</a:t>
          </a:r>
          <a:endParaRPr lang="en-US" sz="1500" kern="1200" dirty="0"/>
        </a:p>
      </dsp:txBody>
      <dsp:txXfrm>
        <a:off x="3035042" y="1899390"/>
        <a:ext cx="1252993" cy="626496"/>
      </dsp:txXfrm>
    </dsp:sp>
    <dsp:sp modelId="{0A69DDEF-B0FC-4609-9C51-1B4019F6D1D5}">
      <dsp:nvSpPr>
        <dsp:cNvPr id="0" name=""/>
        <dsp:cNvSpPr/>
      </dsp:nvSpPr>
      <dsp:spPr>
        <a:xfrm>
          <a:off x="4551164" y="1899390"/>
          <a:ext cx="1252993" cy="6264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Sanitation</a:t>
          </a:r>
          <a:endParaRPr lang="en-US" sz="1500" kern="1200" dirty="0"/>
        </a:p>
      </dsp:txBody>
      <dsp:txXfrm>
        <a:off x="4551164" y="1899390"/>
        <a:ext cx="1252993" cy="626496"/>
      </dsp:txXfrm>
    </dsp:sp>
    <dsp:sp modelId="{50F48566-9A7E-4F82-8AC9-4E9A58EE081B}">
      <dsp:nvSpPr>
        <dsp:cNvPr id="0" name=""/>
        <dsp:cNvSpPr/>
      </dsp:nvSpPr>
      <dsp:spPr>
        <a:xfrm>
          <a:off x="6067286" y="1899390"/>
          <a:ext cx="1252993" cy="6264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Search &amp; Rescue</a:t>
          </a:r>
          <a:endParaRPr lang="en-US" sz="1500" kern="1200" dirty="0"/>
        </a:p>
      </dsp:txBody>
      <dsp:txXfrm>
        <a:off x="6067286" y="1899390"/>
        <a:ext cx="1252993" cy="626496"/>
      </dsp:txXfrm>
    </dsp:sp>
    <dsp:sp modelId="{ED17C7BA-648E-4A50-9A9F-5636CFE4C8A3}">
      <dsp:nvSpPr>
        <dsp:cNvPr id="0" name=""/>
        <dsp:cNvSpPr/>
      </dsp:nvSpPr>
      <dsp:spPr>
        <a:xfrm>
          <a:off x="7583408" y="1899390"/>
          <a:ext cx="1252993" cy="6264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Supervision &amp; Security</a:t>
          </a:r>
          <a:endParaRPr lang="en-US" sz="1500" kern="1200" dirty="0"/>
        </a:p>
      </dsp:txBody>
      <dsp:txXfrm>
        <a:off x="7583408" y="1899390"/>
        <a:ext cx="1252993" cy="626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9A7F9-AEDE-4CD1-9704-39FACD6F4BDE}">
      <dsp:nvSpPr>
        <dsp:cNvPr id="0" name=""/>
        <dsp:cNvSpPr/>
      </dsp:nvSpPr>
      <dsp:spPr>
        <a:xfrm>
          <a:off x="0" y="0"/>
          <a:ext cx="8458200" cy="20916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59685-69A1-4EFB-9CD6-76F3CA6804E9}">
      <dsp:nvSpPr>
        <dsp:cNvPr id="0" name=""/>
        <dsp:cNvSpPr/>
      </dsp:nvSpPr>
      <dsp:spPr>
        <a:xfrm>
          <a:off x="256075" y="278892"/>
          <a:ext cx="1847918" cy="15339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671980-2F94-45F5-85DF-B176F68E2791}">
      <dsp:nvSpPr>
        <dsp:cNvPr id="0" name=""/>
        <dsp:cNvSpPr/>
      </dsp:nvSpPr>
      <dsp:spPr>
        <a:xfrm rot="10800000">
          <a:off x="256075" y="2091689"/>
          <a:ext cx="1847918" cy="25565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Evacuate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-Account for Everyone</a:t>
          </a:r>
          <a:endParaRPr lang="en-US" sz="16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-Supervise Students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12905" y="2091689"/>
        <a:ext cx="1734258" cy="2499680"/>
      </dsp:txXfrm>
    </dsp:sp>
    <dsp:sp modelId="{AC81215D-7D6E-4C78-979E-A7D36D6772AA}">
      <dsp:nvSpPr>
        <dsp:cNvPr id="0" name=""/>
        <dsp:cNvSpPr/>
      </dsp:nvSpPr>
      <dsp:spPr>
        <a:xfrm>
          <a:off x="2288785" y="278892"/>
          <a:ext cx="1847918" cy="15339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117D3F7-DC37-4ECE-A319-BB7E54D459A1}">
      <dsp:nvSpPr>
        <dsp:cNvPr id="0" name=""/>
        <dsp:cNvSpPr/>
      </dsp:nvSpPr>
      <dsp:spPr>
        <a:xfrm rot="10800000">
          <a:off x="2288785" y="2091689"/>
          <a:ext cx="1847918" cy="25565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Immediate Needs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-Medical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-Search &amp; Rescue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-Shelter from Weather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-Restrooms</a:t>
          </a:r>
        </a:p>
      </dsp:txBody>
      <dsp:txXfrm rot="10800000">
        <a:off x="2345615" y="2091689"/>
        <a:ext cx="1734258" cy="2499680"/>
      </dsp:txXfrm>
    </dsp:sp>
    <dsp:sp modelId="{AECFC818-BE26-4C3E-AA5E-5311082DEB61}">
      <dsp:nvSpPr>
        <dsp:cNvPr id="0" name=""/>
        <dsp:cNvSpPr/>
      </dsp:nvSpPr>
      <dsp:spPr>
        <a:xfrm>
          <a:off x="4321495" y="278892"/>
          <a:ext cx="1847918" cy="15339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833E767-83DE-4E7B-8A49-321DDD4FA779}">
      <dsp:nvSpPr>
        <dsp:cNvPr id="0" name=""/>
        <dsp:cNvSpPr/>
      </dsp:nvSpPr>
      <dsp:spPr>
        <a:xfrm rot="10800000">
          <a:off x="4321495" y="2091689"/>
          <a:ext cx="1847918" cy="25565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Reunification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-Reunite Students with Families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-Move Students to Shelter Location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378325" y="2091689"/>
        <a:ext cx="1734258" cy="2499680"/>
      </dsp:txXfrm>
    </dsp:sp>
    <dsp:sp modelId="{0D1AEA1C-15BA-41E0-A7B0-474A12C2E849}">
      <dsp:nvSpPr>
        <dsp:cNvPr id="0" name=""/>
        <dsp:cNvSpPr/>
      </dsp:nvSpPr>
      <dsp:spPr>
        <a:xfrm>
          <a:off x="6354206" y="278892"/>
          <a:ext cx="1847918" cy="15339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B15720-3E73-4C19-A7D8-DDE56AEA5B3A}">
      <dsp:nvSpPr>
        <dsp:cNvPr id="0" name=""/>
        <dsp:cNvSpPr/>
      </dsp:nvSpPr>
      <dsp:spPr>
        <a:xfrm rot="10800000">
          <a:off x="6354206" y="2091689"/>
          <a:ext cx="1847918" cy="255651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Activate Disaster Cache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-Shelter &amp; Warmth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-Water &amp; Food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-Sanitation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-Supervision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u="sng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411036" y="2091689"/>
        <a:ext cx="1734258" cy="2499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40587-E7E7-46E0-B322-BC7F04C31D3D}">
      <dsp:nvSpPr>
        <dsp:cNvPr id="0" name=""/>
        <dsp:cNvSpPr/>
      </dsp:nvSpPr>
      <dsp:spPr>
        <a:xfrm>
          <a:off x="4419600" y="457109"/>
          <a:ext cx="3299890" cy="190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51"/>
              </a:lnTo>
              <a:lnTo>
                <a:pt x="3299890" y="95451"/>
              </a:lnTo>
              <a:lnTo>
                <a:pt x="3299890" y="1909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40FFD-BF4A-4032-883C-5B6D2499A4ED}">
      <dsp:nvSpPr>
        <dsp:cNvPr id="0" name=""/>
        <dsp:cNvSpPr/>
      </dsp:nvSpPr>
      <dsp:spPr>
        <a:xfrm>
          <a:off x="6255902" y="1102542"/>
          <a:ext cx="136359" cy="2354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467"/>
              </a:lnTo>
              <a:lnTo>
                <a:pt x="136359" y="2354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CF4CD-CA3E-4D1F-8278-BD9C8FB19518}">
      <dsp:nvSpPr>
        <dsp:cNvPr id="0" name=""/>
        <dsp:cNvSpPr/>
      </dsp:nvSpPr>
      <dsp:spPr>
        <a:xfrm>
          <a:off x="6255902" y="1102542"/>
          <a:ext cx="136359" cy="170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34"/>
              </a:lnTo>
              <a:lnTo>
                <a:pt x="136359" y="17090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E9A3F-D40C-43E1-A860-D6B2B4BD7FF6}">
      <dsp:nvSpPr>
        <dsp:cNvPr id="0" name=""/>
        <dsp:cNvSpPr/>
      </dsp:nvSpPr>
      <dsp:spPr>
        <a:xfrm>
          <a:off x="6255902" y="1102542"/>
          <a:ext cx="136359" cy="106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601"/>
              </a:lnTo>
              <a:lnTo>
                <a:pt x="136359" y="1063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BFCED-385B-4773-A303-67CFB2F4A3B5}">
      <dsp:nvSpPr>
        <dsp:cNvPr id="0" name=""/>
        <dsp:cNvSpPr/>
      </dsp:nvSpPr>
      <dsp:spPr>
        <a:xfrm>
          <a:off x="6255902" y="1102542"/>
          <a:ext cx="136359" cy="41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67"/>
              </a:lnTo>
              <a:lnTo>
                <a:pt x="136359" y="4181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170B1-B832-4238-9B07-1EA4EB1AAD63}">
      <dsp:nvSpPr>
        <dsp:cNvPr id="0" name=""/>
        <dsp:cNvSpPr/>
      </dsp:nvSpPr>
      <dsp:spPr>
        <a:xfrm>
          <a:off x="4419600" y="457109"/>
          <a:ext cx="2199927" cy="190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51"/>
              </a:lnTo>
              <a:lnTo>
                <a:pt x="2199927" y="95451"/>
              </a:lnTo>
              <a:lnTo>
                <a:pt x="2199927" y="1909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A48E4-BB23-44A0-A3CC-C37789DD1087}">
      <dsp:nvSpPr>
        <dsp:cNvPr id="0" name=""/>
        <dsp:cNvSpPr/>
      </dsp:nvSpPr>
      <dsp:spPr>
        <a:xfrm>
          <a:off x="5155939" y="1102542"/>
          <a:ext cx="136359" cy="2354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467"/>
              </a:lnTo>
              <a:lnTo>
                <a:pt x="136359" y="2354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5A7C9-EE13-466A-9021-2CE6E1B9EE71}">
      <dsp:nvSpPr>
        <dsp:cNvPr id="0" name=""/>
        <dsp:cNvSpPr/>
      </dsp:nvSpPr>
      <dsp:spPr>
        <a:xfrm>
          <a:off x="5155939" y="1102542"/>
          <a:ext cx="136359" cy="170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34"/>
              </a:lnTo>
              <a:lnTo>
                <a:pt x="136359" y="17090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AA5F7-BFFD-48C0-9E18-491582A795EA}">
      <dsp:nvSpPr>
        <dsp:cNvPr id="0" name=""/>
        <dsp:cNvSpPr/>
      </dsp:nvSpPr>
      <dsp:spPr>
        <a:xfrm>
          <a:off x="5155939" y="1102542"/>
          <a:ext cx="136359" cy="106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601"/>
              </a:lnTo>
              <a:lnTo>
                <a:pt x="136359" y="1063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2B194-076C-4EBE-9ECA-967FF79389EA}">
      <dsp:nvSpPr>
        <dsp:cNvPr id="0" name=""/>
        <dsp:cNvSpPr/>
      </dsp:nvSpPr>
      <dsp:spPr>
        <a:xfrm>
          <a:off x="5155939" y="1102542"/>
          <a:ext cx="136359" cy="41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67"/>
              </a:lnTo>
              <a:lnTo>
                <a:pt x="136359" y="4181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BBB2F-EFF4-4345-AA36-958AFFF6EB29}">
      <dsp:nvSpPr>
        <dsp:cNvPr id="0" name=""/>
        <dsp:cNvSpPr/>
      </dsp:nvSpPr>
      <dsp:spPr>
        <a:xfrm>
          <a:off x="4419600" y="457109"/>
          <a:ext cx="1099963" cy="190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51"/>
              </a:lnTo>
              <a:lnTo>
                <a:pt x="1099963" y="95451"/>
              </a:lnTo>
              <a:lnTo>
                <a:pt x="1099963" y="1909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8CEB9-F366-4C20-A531-DCCF50EF8222}">
      <dsp:nvSpPr>
        <dsp:cNvPr id="0" name=""/>
        <dsp:cNvSpPr/>
      </dsp:nvSpPr>
      <dsp:spPr>
        <a:xfrm>
          <a:off x="4055975" y="1102542"/>
          <a:ext cx="136359" cy="2354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467"/>
              </a:lnTo>
              <a:lnTo>
                <a:pt x="136359" y="2354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F58CB-3488-4781-8476-21D4FFB4C471}">
      <dsp:nvSpPr>
        <dsp:cNvPr id="0" name=""/>
        <dsp:cNvSpPr/>
      </dsp:nvSpPr>
      <dsp:spPr>
        <a:xfrm>
          <a:off x="4055975" y="1102542"/>
          <a:ext cx="136359" cy="170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34"/>
              </a:lnTo>
              <a:lnTo>
                <a:pt x="136359" y="17090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21633-774D-43F9-9486-89AAD32C93A2}">
      <dsp:nvSpPr>
        <dsp:cNvPr id="0" name=""/>
        <dsp:cNvSpPr/>
      </dsp:nvSpPr>
      <dsp:spPr>
        <a:xfrm>
          <a:off x="4055975" y="1102542"/>
          <a:ext cx="136359" cy="106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601"/>
              </a:lnTo>
              <a:lnTo>
                <a:pt x="136359" y="1063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E4F9C-FE48-42DD-B0B4-CD582E31ACAF}">
      <dsp:nvSpPr>
        <dsp:cNvPr id="0" name=""/>
        <dsp:cNvSpPr/>
      </dsp:nvSpPr>
      <dsp:spPr>
        <a:xfrm>
          <a:off x="4055975" y="1102542"/>
          <a:ext cx="136359" cy="41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67"/>
              </a:lnTo>
              <a:lnTo>
                <a:pt x="136359" y="4181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24E2B-5D4E-4666-8A65-C11F6953B7F7}">
      <dsp:nvSpPr>
        <dsp:cNvPr id="0" name=""/>
        <dsp:cNvSpPr/>
      </dsp:nvSpPr>
      <dsp:spPr>
        <a:xfrm>
          <a:off x="4373879" y="457109"/>
          <a:ext cx="91440" cy="190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9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619D8-4826-49A8-B3D8-384A5BE81650}">
      <dsp:nvSpPr>
        <dsp:cNvPr id="0" name=""/>
        <dsp:cNvSpPr/>
      </dsp:nvSpPr>
      <dsp:spPr>
        <a:xfrm>
          <a:off x="2956012" y="1102542"/>
          <a:ext cx="136359" cy="299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9900"/>
              </a:lnTo>
              <a:lnTo>
                <a:pt x="136359" y="29999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62924-F377-4B9A-8E9A-5D03AA3C8846}">
      <dsp:nvSpPr>
        <dsp:cNvPr id="0" name=""/>
        <dsp:cNvSpPr/>
      </dsp:nvSpPr>
      <dsp:spPr>
        <a:xfrm>
          <a:off x="2956012" y="1102542"/>
          <a:ext cx="136359" cy="2354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467"/>
              </a:lnTo>
              <a:lnTo>
                <a:pt x="136359" y="2354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5032D-2DDD-4C12-82A3-969255C0E870}">
      <dsp:nvSpPr>
        <dsp:cNvPr id="0" name=""/>
        <dsp:cNvSpPr/>
      </dsp:nvSpPr>
      <dsp:spPr>
        <a:xfrm>
          <a:off x="2956012" y="1102542"/>
          <a:ext cx="136359" cy="170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34"/>
              </a:lnTo>
              <a:lnTo>
                <a:pt x="136359" y="17090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D2DA1-EA15-4A86-85D2-042F569B1876}">
      <dsp:nvSpPr>
        <dsp:cNvPr id="0" name=""/>
        <dsp:cNvSpPr/>
      </dsp:nvSpPr>
      <dsp:spPr>
        <a:xfrm>
          <a:off x="2956012" y="1102542"/>
          <a:ext cx="136359" cy="106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601"/>
              </a:lnTo>
              <a:lnTo>
                <a:pt x="136359" y="1063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65FA6-C53E-47D7-8C3E-1DDEF7CAAD98}">
      <dsp:nvSpPr>
        <dsp:cNvPr id="0" name=""/>
        <dsp:cNvSpPr/>
      </dsp:nvSpPr>
      <dsp:spPr>
        <a:xfrm>
          <a:off x="2956012" y="1102542"/>
          <a:ext cx="136359" cy="41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67"/>
              </a:lnTo>
              <a:lnTo>
                <a:pt x="136359" y="4181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BDA2D-69F7-4D15-9B3D-5BFF1673BBA1}">
      <dsp:nvSpPr>
        <dsp:cNvPr id="0" name=""/>
        <dsp:cNvSpPr/>
      </dsp:nvSpPr>
      <dsp:spPr>
        <a:xfrm>
          <a:off x="3319636" y="457109"/>
          <a:ext cx="1099963" cy="190902"/>
        </a:xfrm>
        <a:custGeom>
          <a:avLst/>
          <a:gdLst/>
          <a:ahLst/>
          <a:cxnLst/>
          <a:rect l="0" t="0" r="0" b="0"/>
          <a:pathLst>
            <a:path>
              <a:moveTo>
                <a:pt x="1099963" y="0"/>
              </a:moveTo>
              <a:lnTo>
                <a:pt x="1099963" y="95451"/>
              </a:lnTo>
              <a:lnTo>
                <a:pt x="0" y="95451"/>
              </a:lnTo>
              <a:lnTo>
                <a:pt x="0" y="1909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C783F-D0AB-48E0-857B-5CF0D746861E}">
      <dsp:nvSpPr>
        <dsp:cNvPr id="0" name=""/>
        <dsp:cNvSpPr/>
      </dsp:nvSpPr>
      <dsp:spPr>
        <a:xfrm>
          <a:off x="1856048" y="1102542"/>
          <a:ext cx="136359" cy="2354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467"/>
              </a:lnTo>
              <a:lnTo>
                <a:pt x="136359" y="2354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2597D-F171-4445-9CDD-5526021AA243}">
      <dsp:nvSpPr>
        <dsp:cNvPr id="0" name=""/>
        <dsp:cNvSpPr/>
      </dsp:nvSpPr>
      <dsp:spPr>
        <a:xfrm>
          <a:off x="1856048" y="1102542"/>
          <a:ext cx="136359" cy="170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34"/>
              </a:lnTo>
              <a:lnTo>
                <a:pt x="136359" y="17090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C1098-7DA1-45CA-8DB8-0350C620DE64}">
      <dsp:nvSpPr>
        <dsp:cNvPr id="0" name=""/>
        <dsp:cNvSpPr/>
      </dsp:nvSpPr>
      <dsp:spPr>
        <a:xfrm>
          <a:off x="1856048" y="1102542"/>
          <a:ext cx="136359" cy="106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601"/>
              </a:lnTo>
              <a:lnTo>
                <a:pt x="136359" y="1063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38950-3FB3-4C9C-BC80-37E22459A7E0}">
      <dsp:nvSpPr>
        <dsp:cNvPr id="0" name=""/>
        <dsp:cNvSpPr/>
      </dsp:nvSpPr>
      <dsp:spPr>
        <a:xfrm>
          <a:off x="1856048" y="1102542"/>
          <a:ext cx="136359" cy="41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67"/>
              </a:lnTo>
              <a:lnTo>
                <a:pt x="136359" y="4181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1190D-4B52-4A43-80E2-6846ABC268B4}">
      <dsp:nvSpPr>
        <dsp:cNvPr id="0" name=""/>
        <dsp:cNvSpPr/>
      </dsp:nvSpPr>
      <dsp:spPr>
        <a:xfrm>
          <a:off x="2219672" y="457109"/>
          <a:ext cx="2199927" cy="190902"/>
        </a:xfrm>
        <a:custGeom>
          <a:avLst/>
          <a:gdLst/>
          <a:ahLst/>
          <a:cxnLst/>
          <a:rect l="0" t="0" r="0" b="0"/>
          <a:pathLst>
            <a:path>
              <a:moveTo>
                <a:pt x="2199927" y="0"/>
              </a:moveTo>
              <a:lnTo>
                <a:pt x="2199927" y="95451"/>
              </a:lnTo>
              <a:lnTo>
                <a:pt x="0" y="95451"/>
              </a:lnTo>
              <a:lnTo>
                <a:pt x="0" y="1909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8C724-9F6D-47DE-A30D-C3AA73B42489}">
      <dsp:nvSpPr>
        <dsp:cNvPr id="0" name=""/>
        <dsp:cNvSpPr/>
      </dsp:nvSpPr>
      <dsp:spPr>
        <a:xfrm>
          <a:off x="756085" y="1102542"/>
          <a:ext cx="136359" cy="2354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467"/>
              </a:lnTo>
              <a:lnTo>
                <a:pt x="136359" y="2354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99BF3-966C-496C-9BDE-AD599BD11BBA}">
      <dsp:nvSpPr>
        <dsp:cNvPr id="0" name=""/>
        <dsp:cNvSpPr/>
      </dsp:nvSpPr>
      <dsp:spPr>
        <a:xfrm>
          <a:off x="756085" y="1102542"/>
          <a:ext cx="136359" cy="170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34"/>
              </a:lnTo>
              <a:lnTo>
                <a:pt x="136359" y="17090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22EF5-7914-4C6A-81D6-9038343B6DC9}">
      <dsp:nvSpPr>
        <dsp:cNvPr id="0" name=""/>
        <dsp:cNvSpPr/>
      </dsp:nvSpPr>
      <dsp:spPr>
        <a:xfrm>
          <a:off x="756085" y="1102542"/>
          <a:ext cx="136359" cy="106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601"/>
              </a:lnTo>
              <a:lnTo>
                <a:pt x="136359" y="1063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3BF87-027D-43C2-89FD-2F8F3975F29C}">
      <dsp:nvSpPr>
        <dsp:cNvPr id="0" name=""/>
        <dsp:cNvSpPr/>
      </dsp:nvSpPr>
      <dsp:spPr>
        <a:xfrm>
          <a:off x="756085" y="1102542"/>
          <a:ext cx="136359" cy="41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67"/>
              </a:lnTo>
              <a:lnTo>
                <a:pt x="136359" y="4181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87445-04A8-4F13-B89E-15035D6E294B}">
      <dsp:nvSpPr>
        <dsp:cNvPr id="0" name=""/>
        <dsp:cNvSpPr/>
      </dsp:nvSpPr>
      <dsp:spPr>
        <a:xfrm>
          <a:off x="1119709" y="457109"/>
          <a:ext cx="3299890" cy="190902"/>
        </a:xfrm>
        <a:custGeom>
          <a:avLst/>
          <a:gdLst/>
          <a:ahLst/>
          <a:cxnLst/>
          <a:rect l="0" t="0" r="0" b="0"/>
          <a:pathLst>
            <a:path>
              <a:moveTo>
                <a:pt x="3299890" y="0"/>
              </a:moveTo>
              <a:lnTo>
                <a:pt x="3299890" y="95451"/>
              </a:lnTo>
              <a:lnTo>
                <a:pt x="0" y="95451"/>
              </a:lnTo>
              <a:lnTo>
                <a:pt x="0" y="1909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C9C04-0051-4026-B0D7-BE4804392683}">
      <dsp:nvSpPr>
        <dsp:cNvPr id="0" name=""/>
        <dsp:cNvSpPr/>
      </dsp:nvSpPr>
      <dsp:spPr>
        <a:xfrm>
          <a:off x="3965069" y="2579"/>
          <a:ext cx="909060" cy="4545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Team in Charge</a:t>
          </a:r>
          <a:endParaRPr lang="en-US" sz="1000" b="1" kern="1200" dirty="0"/>
        </a:p>
      </dsp:txBody>
      <dsp:txXfrm>
        <a:off x="3965069" y="2579"/>
        <a:ext cx="909060" cy="454530"/>
      </dsp:txXfrm>
    </dsp:sp>
    <dsp:sp modelId="{7D3CF0F2-95AD-455C-958B-1EEE55DB7172}">
      <dsp:nvSpPr>
        <dsp:cNvPr id="0" name=""/>
        <dsp:cNvSpPr/>
      </dsp:nvSpPr>
      <dsp:spPr>
        <a:xfrm>
          <a:off x="665178" y="648012"/>
          <a:ext cx="909060" cy="4545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Emergency Response</a:t>
          </a:r>
          <a:endParaRPr lang="en-US" sz="1000" b="1" kern="1200" dirty="0"/>
        </a:p>
      </dsp:txBody>
      <dsp:txXfrm>
        <a:off x="665178" y="648012"/>
        <a:ext cx="909060" cy="454530"/>
      </dsp:txXfrm>
    </dsp:sp>
    <dsp:sp modelId="{3784061C-7AE6-4C5A-B083-9065BAC84347}">
      <dsp:nvSpPr>
        <dsp:cNvPr id="0" name=""/>
        <dsp:cNvSpPr/>
      </dsp:nvSpPr>
      <dsp:spPr>
        <a:xfrm>
          <a:off x="892444" y="12934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Medical</a:t>
          </a:r>
          <a:endParaRPr lang="en-US" sz="1000" kern="1200" dirty="0"/>
        </a:p>
      </dsp:txBody>
      <dsp:txXfrm>
        <a:off x="892444" y="1293445"/>
        <a:ext cx="909060" cy="454530"/>
      </dsp:txXfrm>
    </dsp:sp>
    <dsp:sp modelId="{8B6C80B3-8661-4985-ADC5-DE4E1359CEE0}">
      <dsp:nvSpPr>
        <dsp:cNvPr id="0" name=""/>
        <dsp:cNvSpPr/>
      </dsp:nvSpPr>
      <dsp:spPr>
        <a:xfrm>
          <a:off x="892444" y="1938878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Search &amp; Rescue</a:t>
          </a:r>
          <a:endParaRPr lang="en-US" sz="1000" kern="1200" dirty="0"/>
        </a:p>
      </dsp:txBody>
      <dsp:txXfrm>
        <a:off x="892444" y="1938878"/>
        <a:ext cx="909060" cy="454530"/>
      </dsp:txXfrm>
    </dsp:sp>
    <dsp:sp modelId="{F71261AB-F8FA-430E-B642-04ECA880639F}">
      <dsp:nvSpPr>
        <dsp:cNvPr id="0" name=""/>
        <dsp:cNvSpPr/>
      </dsp:nvSpPr>
      <dsp:spPr>
        <a:xfrm>
          <a:off x="892444" y="2584311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Morgue</a:t>
          </a:r>
        </a:p>
      </dsp:txBody>
      <dsp:txXfrm>
        <a:off x="892444" y="2584311"/>
        <a:ext cx="909060" cy="454530"/>
      </dsp:txXfrm>
    </dsp:sp>
    <dsp:sp modelId="{F8766192-C7A0-48BB-A96E-5CE33B38F570}">
      <dsp:nvSpPr>
        <dsp:cNvPr id="0" name=""/>
        <dsp:cNvSpPr/>
      </dsp:nvSpPr>
      <dsp:spPr>
        <a:xfrm>
          <a:off x="892444" y="32297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Hazard Mitigation</a:t>
          </a:r>
        </a:p>
      </dsp:txBody>
      <dsp:txXfrm>
        <a:off x="892444" y="3229745"/>
        <a:ext cx="909060" cy="454530"/>
      </dsp:txXfrm>
    </dsp:sp>
    <dsp:sp modelId="{FA16FBC4-495F-4194-BFFA-FC9682EC2DB6}">
      <dsp:nvSpPr>
        <dsp:cNvPr id="0" name=""/>
        <dsp:cNvSpPr/>
      </dsp:nvSpPr>
      <dsp:spPr>
        <a:xfrm>
          <a:off x="1765142" y="648012"/>
          <a:ext cx="909060" cy="4545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Shelter &amp; Warmth</a:t>
          </a:r>
          <a:endParaRPr lang="en-US" sz="1000" b="1" kern="1200" dirty="0"/>
        </a:p>
      </dsp:txBody>
      <dsp:txXfrm>
        <a:off x="1765142" y="648012"/>
        <a:ext cx="909060" cy="454530"/>
      </dsp:txXfrm>
    </dsp:sp>
    <dsp:sp modelId="{6B43C4A6-6C2D-4E0C-AA5F-3E627444ED44}">
      <dsp:nvSpPr>
        <dsp:cNvPr id="0" name=""/>
        <dsp:cNvSpPr/>
      </dsp:nvSpPr>
      <dsp:spPr>
        <a:xfrm>
          <a:off x="1992407" y="12934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Tents</a:t>
          </a:r>
          <a:endParaRPr lang="en-US" sz="1000" kern="1200" dirty="0"/>
        </a:p>
      </dsp:txBody>
      <dsp:txXfrm>
        <a:off x="1992407" y="1293445"/>
        <a:ext cx="909060" cy="454530"/>
      </dsp:txXfrm>
    </dsp:sp>
    <dsp:sp modelId="{EFD0FB68-0723-4104-8FE7-D89949BA4EFA}">
      <dsp:nvSpPr>
        <dsp:cNvPr id="0" name=""/>
        <dsp:cNvSpPr/>
      </dsp:nvSpPr>
      <dsp:spPr>
        <a:xfrm>
          <a:off x="1992407" y="1938878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Clothing</a:t>
          </a:r>
          <a:endParaRPr lang="en-US" sz="1000" kern="1200" dirty="0"/>
        </a:p>
      </dsp:txBody>
      <dsp:txXfrm>
        <a:off x="1992407" y="1938878"/>
        <a:ext cx="909060" cy="454530"/>
      </dsp:txXfrm>
    </dsp:sp>
    <dsp:sp modelId="{76D52C5C-05FA-40F2-AEF5-B1A6EC18182F}">
      <dsp:nvSpPr>
        <dsp:cNvPr id="0" name=""/>
        <dsp:cNvSpPr/>
      </dsp:nvSpPr>
      <dsp:spPr>
        <a:xfrm>
          <a:off x="1992407" y="2584311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Campfires</a:t>
          </a:r>
          <a:endParaRPr lang="en-US" sz="1000" kern="1200" dirty="0"/>
        </a:p>
      </dsp:txBody>
      <dsp:txXfrm>
        <a:off x="1992407" y="2584311"/>
        <a:ext cx="909060" cy="454530"/>
      </dsp:txXfrm>
    </dsp:sp>
    <dsp:sp modelId="{9D92AF17-3D16-418E-AA14-B9361ACC2269}">
      <dsp:nvSpPr>
        <dsp:cNvPr id="0" name=""/>
        <dsp:cNvSpPr/>
      </dsp:nvSpPr>
      <dsp:spPr>
        <a:xfrm>
          <a:off x="1992407" y="32297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Maintenance</a:t>
          </a:r>
          <a:endParaRPr lang="en-US" sz="1000" kern="1200" dirty="0"/>
        </a:p>
      </dsp:txBody>
      <dsp:txXfrm>
        <a:off x="1992407" y="3229745"/>
        <a:ext cx="909060" cy="454530"/>
      </dsp:txXfrm>
    </dsp:sp>
    <dsp:sp modelId="{CD3C7727-915B-4C87-9F6B-00A36D0D1EDD}">
      <dsp:nvSpPr>
        <dsp:cNvPr id="0" name=""/>
        <dsp:cNvSpPr/>
      </dsp:nvSpPr>
      <dsp:spPr>
        <a:xfrm>
          <a:off x="2865106" y="648012"/>
          <a:ext cx="909060" cy="4545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Water &amp; Food</a:t>
          </a:r>
          <a:endParaRPr lang="en-US" sz="1000" b="1" kern="1200" dirty="0"/>
        </a:p>
      </dsp:txBody>
      <dsp:txXfrm>
        <a:off x="2865106" y="648012"/>
        <a:ext cx="909060" cy="454530"/>
      </dsp:txXfrm>
    </dsp:sp>
    <dsp:sp modelId="{826325C9-8BBF-45FD-91CF-EEAF3A62DF52}">
      <dsp:nvSpPr>
        <dsp:cNvPr id="0" name=""/>
        <dsp:cNvSpPr/>
      </dsp:nvSpPr>
      <dsp:spPr>
        <a:xfrm>
          <a:off x="3092371" y="12934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Gathering Water</a:t>
          </a:r>
          <a:endParaRPr lang="en-US" sz="1000" kern="1200" dirty="0"/>
        </a:p>
      </dsp:txBody>
      <dsp:txXfrm>
        <a:off x="3092371" y="1293445"/>
        <a:ext cx="909060" cy="454530"/>
      </dsp:txXfrm>
    </dsp:sp>
    <dsp:sp modelId="{3D3397B1-E42B-425B-96CF-CFC5667A7CAA}">
      <dsp:nvSpPr>
        <dsp:cNvPr id="0" name=""/>
        <dsp:cNvSpPr/>
      </dsp:nvSpPr>
      <dsp:spPr>
        <a:xfrm>
          <a:off x="3092371" y="1938878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Purifying Water</a:t>
          </a:r>
          <a:endParaRPr lang="en-US" sz="1000" kern="1200" dirty="0"/>
        </a:p>
      </dsp:txBody>
      <dsp:txXfrm>
        <a:off x="3092371" y="1938878"/>
        <a:ext cx="909060" cy="454530"/>
      </dsp:txXfrm>
    </dsp:sp>
    <dsp:sp modelId="{F91D40C0-C40D-431B-B8D8-D03355E658E7}">
      <dsp:nvSpPr>
        <dsp:cNvPr id="0" name=""/>
        <dsp:cNvSpPr/>
      </dsp:nvSpPr>
      <dsp:spPr>
        <a:xfrm>
          <a:off x="3092371" y="2584311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Gathering Food</a:t>
          </a:r>
          <a:endParaRPr lang="en-US" sz="1000" kern="1200" dirty="0"/>
        </a:p>
      </dsp:txBody>
      <dsp:txXfrm>
        <a:off x="3092371" y="2584311"/>
        <a:ext cx="909060" cy="454530"/>
      </dsp:txXfrm>
    </dsp:sp>
    <dsp:sp modelId="{15A96CD8-12B7-4082-B094-E4C0F9444CAA}">
      <dsp:nvSpPr>
        <dsp:cNvPr id="0" name=""/>
        <dsp:cNvSpPr/>
      </dsp:nvSpPr>
      <dsp:spPr>
        <a:xfrm>
          <a:off x="3092371" y="32297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Preparing Food</a:t>
          </a:r>
          <a:endParaRPr lang="en-US" sz="1000" kern="1200" dirty="0"/>
        </a:p>
      </dsp:txBody>
      <dsp:txXfrm>
        <a:off x="3092371" y="3229745"/>
        <a:ext cx="909060" cy="454530"/>
      </dsp:txXfrm>
    </dsp:sp>
    <dsp:sp modelId="{9ED90D75-5BC8-443D-9B18-743DC1F57A01}">
      <dsp:nvSpPr>
        <dsp:cNvPr id="0" name=""/>
        <dsp:cNvSpPr/>
      </dsp:nvSpPr>
      <dsp:spPr>
        <a:xfrm>
          <a:off x="3092371" y="3875178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Distribution</a:t>
          </a:r>
          <a:endParaRPr lang="en-US" sz="1000" kern="1200" dirty="0"/>
        </a:p>
      </dsp:txBody>
      <dsp:txXfrm>
        <a:off x="3092371" y="3875178"/>
        <a:ext cx="909060" cy="454530"/>
      </dsp:txXfrm>
    </dsp:sp>
    <dsp:sp modelId="{0A69DDEF-B0FC-4609-9C51-1B4019F6D1D5}">
      <dsp:nvSpPr>
        <dsp:cNvPr id="0" name=""/>
        <dsp:cNvSpPr/>
      </dsp:nvSpPr>
      <dsp:spPr>
        <a:xfrm>
          <a:off x="3965069" y="648012"/>
          <a:ext cx="909060" cy="4545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Sanitation</a:t>
          </a:r>
          <a:endParaRPr lang="en-US" sz="1000" b="1" kern="1200" dirty="0"/>
        </a:p>
      </dsp:txBody>
      <dsp:txXfrm>
        <a:off x="3965069" y="648012"/>
        <a:ext cx="909060" cy="454530"/>
      </dsp:txXfrm>
    </dsp:sp>
    <dsp:sp modelId="{2EC86C77-9141-4119-B498-D5388DE10208}">
      <dsp:nvSpPr>
        <dsp:cNvPr id="0" name=""/>
        <dsp:cNvSpPr/>
      </dsp:nvSpPr>
      <dsp:spPr>
        <a:xfrm>
          <a:off x="4192334" y="12934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Toilet Needs</a:t>
          </a:r>
          <a:endParaRPr lang="en-US" sz="1000" kern="1200" dirty="0"/>
        </a:p>
      </dsp:txBody>
      <dsp:txXfrm>
        <a:off x="4192334" y="1293445"/>
        <a:ext cx="909060" cy="454530"/>
      </dsp:txXfrm>
    </dsp:sp>
    <dsp:sp modelId="{4918A95C-B1E5-49CA-8F22-CA8BB394DD25}">
      <dsp:nvSpPr>
        <dsp:cNvPr id="0" name=""/>
        <dsp:cNvSpPr/>
      </dsp:nvSpPr>
      <dsp:spPr>
        <a:xfrm>
          <a:off x="4192334" y="1938878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Washing</a:t>
          </a:r>
          <a:endParaRPr lang="en-US" sz="1000" kern="1200" dirty="0"/>
        </a:p>
      </dsp:txBody>
      <dsp:txXfrm>
        <a:off x="4192334" y="1938878"/>
        <a:ext cx="909060" cy="454530"/>
      </dsp:txXfrm>
    </dsp:sp>
    <dsp:sp modelId="{50C2C3A8-0CC7-4678-98C9-F804A1BBE46A}">
      <dsp:nvSpPr>
        <dsp:cNvPr id="0" name=""/>
        <dsp:cNvSpPr/>
      </dsp:nvSpPr>
      <dsp:spPr>
        <a:xfrm>
          <a:off x="4192334" y="2584311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Waste Disposal</a:t>
          </a:r>
          <a:endParaRPr lang="en-US" sz="1000" kern="1200" dirty="0"/>
        </a:p>
      </dsp:txBody>
      <dsp:txXfrm>
        <a:off x="4192334" y="2584311"/>
        <a:ext cx="909060" cy="454530"/>
      </dsp:txXfrm>
    </dsp:sp>
    <dsp:sp modelId="{E6D58043-59E3-466D-9C8D-E8B8BA5221B3}">
      <dsp:nvSpPr>
        <dsp:cNvPr id="0" name=""/>
        <dsp:cNvSpPr/>
      </dsp:nvSpPr>
      <dsp:spPr>
        <a:xfrm>
          <a:off x="4192334" y="32297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192334" y="3229745"/>
        <a:ext cx="909060" cy="454530"/>
      </dsp:txXfrm>
    </dsp:sp>
    <dsp:sp modelId="{50F48566-9A7E-4F82-8AC9-4E9A58EE081B}">
      <dsp:nvSpPr>
        <dsp:cNvPr id="0" name=""/>
        <dsp:cNvSpPr/>
      </dsp:nvSpPr>
      <dsp:spPr>
        <a:xfrm>
          <a:off x="5065033" y="648012"/>
          <a:ext cx="909060" cy="4545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Security</a:t>
          </a:r>
          <a:endParaRPr lang="en-US" sz="1000" b="1" kern="1200" dirty="0"/>
        </a:p>
      </dsp:txBody>
      <dsp:txXfrm>
        <a:off x="5065033" y="648012"/>
        <a:ext cx="909060" cy="454530"/>
      </dsp:txXfrm>
    </dsp:sp>
    <dsp:sp modelId="{81B9EF7B-55B9-4754-B9FC-E185C1EAEC60}">
      <dsp:nvSpPr>
        <dsp:cNvPr id="0" name=""/>
        <dsp:cNvSpPr/>
      </dsp:nvSpPr>
      <dsp:spPr>
        <a:xfrm>
          <a:off x="5292298" y="12934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Protecting People</a:t>
          </a:r>
        </a:p>
      </dsp:txBody>
      <dsp:txXfrm>
        <a:off x="5292298" y="1293445"/>
        <a:ext cx="909060" cy="454530"/>
      </dsp:txXfrm>
    </dsp:sp>
    <dsp:sp modelId="{E3FA9D22-920A-4F3A-BFE5-98CD0152D247}">
      <dsp:nvSpPr>
        <dsp:cNvPr id="0" name=""/>
        <dsp:cNvSpPr/>
      </dsp:nvSpPr>
      <dsp:spPr>
        <a:xfrm>
          <a:off x="5292298" y="1938878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Protecting Things</a:t>
          </a:r>
        </a:p>
      </dsp:txBody>
      <dsp:txXfrm>
        <a:off x="5292298" y="1938878"/>
        <a:ext cx="909060" cy="454530"/>
      </dsp:txXfrm>
    </dsp:sp>
    <dsp:sp modelId="{92B443B1-0150-4528-9700-0EC04E4C7919}">
      <dsp:nvSpPr>
        <dsp:cNvPr id="0" name=""/>
        <dsp:cNvSpPr/>
      </dsp:nvSpPr>
      <dsp:spPr>
        <a:xfrm>
          <a:off x="5292298" y="2584311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Protecting Area</a:t>
          </a:r>
        </a:p>
      </dsp:txBody>
      <dsp:txXfrm>
        <a:off x="5292298" y="2584311"/>
        <a:ext cx="909060" cy="454530"/>
      </dsp:txXfrm>
    </dsp:sp>
    <dsp:sp modelId="{7B6FF1F4-DE60-4114-9129-BF3ECCEE975A}">
      <dsp:nvSpPr>
        <dsp:cNvPr id="0" name=""/>
        <dsp:cNvSpPr/>
      </dsp:nvSpPr>
      <dsp:spPr>
        <a:xfrm>
          <a:off x="5292298" y="32297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Makeshift Jail???</a:t>
          </a:r>
        </a:p>
      </dsp:txBody>
      <dsp:txXfrm>
        <a:off x="5292298" y="3229745"/>
        <a:ext cx="909060" cy="454530"/>
      </dsp:txXfrm>
    </dsp:sp>
    <dsp:sp modelId="{ED17C7BA-648E-4A50-9A9F-5636CFE4C8A3}">
      <dsp:nvSpPr>
        <dsp:cNvPr id="0" name=""/>
        <dsp:cNvSpPr/>
      </dsp:nvSpPr>
      <dsp:spPr>
        <a:xfrm>
          <a:off x="6164996" y="648012"/>
          <a:ext cx="909060" cy="4545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Children</a:t>
          </a:r>
          <a:endParaRPr lang="en-US" sz="1000" b="1" kern="1200" dirty="0"/>
        </a:p>
      </dsp:txBody>
      <dsp:txXfrm>
        <a:off x="6164996" y="648012"/>
        <a:ext cx="909060" cy="454530"/>
      </dsp:txXfrm>
    </dsp:sp>
    <dsp:sp modelId="{270C777D-57EF-43BD-A2CC-E1028A49A821}">
      <dsp:nvSpPr>
        <dsp:cNvPr id="0" name=""/>
        <dsp:cNvSpPr/>
      </dsp:nvSpPr>
      <dsp:spPr>
        <a:xfrm>
          <a:off x="6392261" y="12934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Supervision</a:t>
          </a:r>
          <a:endParaRPr lang="en-US" sz="1000" kern="1200" dirty="0"/>
        </a:p>
      </dsp:txBody>
      <dsp:txXfrm>
        <a:off x="6392261" y="1293445"/>
        <a:ext cx="909060" cy="454530"/>
      </dsp:txXfrm>
    </dsp:sp>
    <dsp:sp modelId="{FB61D2A6-774D-4286-8D06-D05D29EBDA4F}">
      <dsp:nvSpPr>
        <dsp:cNvPr id="0" name=""/>
        <dsp:cNvSpPr/>
      </dsp:nvSpPr>
      <dsp:spPr>
        <a:xfrm>
          <a:off x="6392261" y="1938878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Accountability</a:t>
          </a:r>
          <a:endParaRPr lang="en-US" sz="1000" kern="1200" dirty="0"/>
        </a:p>
      </dsp:txBody>
      <dsp:txXfrm>
        <a:off x="6392261" y="1938878"/>
        <a:ext cx="909060" cy="454530"/>
      </dsp:txXfrm>
    </dsp:sp>
    <dsp:sp modelId="{749B1198-0C8A-4A27-8CCE-5A6059056160}">
      <dsp:nvSpPr>
        <dsp:cNvPr id="0" name=""/>
        <dsp:cNvSpPr/>
      </dsp:nvSpPr>
      <dsp:spPr>
        <a:xfrm>
          <a:off x="6392261" y="2584311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Family Reunification</a:t>
          </a:r>
          <a:endParaRPr lang="en-US" sz="1000" kern="1200" dirty="0"/>
        </a:p>
      </dsp:txBody>
      <dsp:txXfrm>
        <a:off x="6392261" y="2584311"/>
        <a:ext cx="909060" cy="454530"/>
      </dsp:txXfrm>
    </dsp:sp>
    <dsp:sp modelId="{ABB74BBD-0154-4015-BF27-24E8952A5DCB}">
      <dsp:nvSpPr>
        <dsp:cNvPr id="0" name=""/>
        <dsp:cNvSpPr/>
      </dsp:nvSpPr>
      <dsp:spPr>
        <a:xfrm>
          <a:off x="6392261" y="3229745"/>
          <a:ext cx="909060" cy="4545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Psychological Needs</a:t>
          </a:r>
          <a:endParaRPr lang="en-US" sz="1000" kern="1200" dirty="0"/>
        </a:p>
      </dsp:txBody>
      <dsp:txXfrm>
        <a:off x="6392261" y="3229745"/>
        <a:ext cx="909060" cy="454530"/>
      </dsp:txXfrm>
    </dsp:sp>
    <dsp:sp modelId="{EB18CEB8-50C2-4725-BE28-295B3EC95F93}">
      <dsp:nvSpPr>
        <dsp:cNvPr id="0" name=""/>
        <dsp:cNvSpPr/>
      </dsp:nvSpPr>
      <dsp:spPr>
        <a:xfrm>
          <a:off x="7264960" y="648012"/>
          <a:ext cx="909060" cy="4545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Communications</a:t>
          </a:r>
          <a:endParaRPr lang="en-US" sz="1000" b="1" kern="1200" dirty="0"/>
        </a:p>
      </dsp:txBody>
      <dsp:txXfrm>
        <a:off x="7264960" y="648012"/>
        <a:ext cx="909060" cy="45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r">
              <a:defRPr sz="1300"/>
            </a:lvl1pPr>
          </a:lstStyle>
          <a:p>
            <a:fld id="{3E989C52-CDE7-464F-B5AF-92DF6D25C50F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r">
              <a:defRPr sz="1300"/>
            </a:lvl1pPr>
          </a:lstStyle>
          <a:p>
            <a:fld id="{42A14DB4-D4FB-4BF4-AE94-F620EBE9A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8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10" y="0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/>
          <a:lstStyle>
            <a:lvl1pPr algn="r">
              <a:defRPr sz="1200"/>
            </a:lvl1pPr>
          </a:lstStyle>
          <a:p>
            <a:fld id="{A75812B1-0112-487B-9624-216B0CFBA990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6" tIns="46888" rIns="93776" bIns="468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67" y="4560329"/>
            <a:ext cx="5853468" cy="4320052"/>
          </a:xfrm>
          <a:prstGeom prst="rect">
            <a:avLst/>
          </a:prstGeom>
        </p:spPr>
        <p:txBody>
          <a:bodyPr vert="horz" lIns="93776" tIns="46888" rIns="93776" bIns="468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30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10" y="9119030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 anchor="b"/>
          <a:lstStyle>
            <a:lvl1pPr algn="r">
              <a:defRPr sz="1200"/>
            </a:lvl1pPr>
          </a:lstStyle>
          <a:p>
            <a:fld id="{9DEC646D-4D41-4414-BC97-C7260CBAB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1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92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21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will be making all kinds of make-shift shelters, but we need to consider the windy</a:t>
            </a:r>
            <a:r>
              <a:rPr lang="en-US" baseline="0" dirty="0" smtClean="0"/>
              <a:t> environment that we live in most of the time…and how to secure shelters so they will be functional and safe.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9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17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57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4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½ gallon per person per day of drinking water.  Another ½ gallon for sanitation.</a:t>
            </a:r>
          </a:p>
          <a:p>
            <a:endParaRPr lang="en-US" dirty="0" smtClean="0"/>
          </a:p>
          <a:p>
            <a:r>
              <a:rPr lang="en-US" dirty="0" smtClean="0"/>
              <a:t>Water from water heaters that have been securely strapped.</a:t>
            </a:r>
          </a:p>
          <a:p>
            <a:endParaRPr lang="en-US" dirty="0" smtClean="0"/>
          </a:p>
          <a:p>
            <a:r>
              <a:rPr lang="en-US" dirty="0" smtClean="0"/>
              <a:t>Use water filter straw</a:t>
            </a:r>
            <a:r>
              <a:rPr lang="en-US" baseline="0" dirty="0" smtClean="0"/>
              <a:t> to filter water from rain water or from creeks/streams not contaminated by the tsunami.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stored water (55-gallon barrels,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0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be separated physically due to bridge</a:t>
            </a:r>
            <a:r>
              <a:rPr lang="en-US" baseline="0" dirty="0" smtClean="0"/>
              <a:t> failure, landslides &amp; road failure, debris, hazardous materials…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0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½ gallon per person per day of drinking water.  Another ½ gallon for sanitation.</a:t>
            </a:r>
          </a:p>
          <a:p>
            <a:endParaRPr lang="en-US" dirty="0" smtClean="0"/>
          </a:p>
          <a:p>
            <a:r>
              <a:rPr lang="en-US" dirty="0" smtClean="0"/>
              <a:t>Water from water heaters that have been securely strapped.</a:t>
            </a:r>
          </a:p>
          <a:p>
            <a:endParaRPr lang="en-US" dirty="0" smtClean="0"/>
          </a:p>
          <a:p>
            <a:r>
              <a:rPr lang="en-US" dirty="0" smtClean="0"/>
              <a:t>Use water filter straw</a:t>
            </a:r>
            <a:r>
              <a:rPr lang="en-US" baseline="0" dirty="0" smtClean="0"/>
              <a:t> to filter water from rain water or from creeks/streams not contaminated by the tsunami.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stored water (55-gallon barrels,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7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02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Salvage</a:t>
            </a:r>
            <a:r>
              <a:rPr lang="en-US" baseline="0" dirty="0" smtClean="0"/>
              <a:t> food from homes, schools, etc.  Eat perishable foods first.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Stores will be emptied quickly.  Some will be destroyed by the tsunami.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Survival Food Bars don’t take up much room, they last for years, and they are high in calories…which we will need during survival situations.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Gardens, wild foods like berries, hunting, etc.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05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Salvage</a:t>
            </a:r>
            <a:r>
              <a:rPr lang="en-US" baseline="0" dirty="0" smtClean="0"/>
              <a:t> food from homes, schools, etc.  Eat perishable foods first.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Stores will be emptied quickly.  Some will be destroyed by the tsunami.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Survival Food Bars don’t take up much room, they last for years, and they are high in calories…which we will need during survival situations.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Gardens, wild foods like berries, hunting, etc.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2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10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You’ll need a mechanism to dispose of waste…or</a:t>
            </a:r>
            <a:r>
              <a:rPr lang="en-US" baseline="0" dirty="0" smtClean="0"/>
              <a:t> else disease will crop up quickly.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keep a Survival Book in the trunk of my car.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Sanitary Supplies</a:t>
            </a:r>
          </a:p>
          <a:p>
            <a:r>
              <a:rPr lang="en-US" baseline="0" dirty="0" smtClean="0"/>
              <a:t>Diapers</a:t>
            </a:r>
          </a:p>
          <a:p>
            <a:r>
              <a:rPr lang="en-US" baseline="0" dirty="0" smtClean="0"/>
              <a:t>Toilet Paper</a:t>
            </a:r>
          </a:p>
          <a:p>
            <a:r>
              <a:rPr lang="en-US" baseline="0" dirty="0" smtClean="0"/>
              <a:t>Hand Sanitizer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95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You’ll need a mechanism to dispose of waste…or</a:t>
            </a:r>
            <a:r>
              <a:rPr lang="en-US" baseline="0" dirty="0" smtClean="0"/>
              <a:t> else disease will crop up quickly.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keep a Survival Book in the trunk of my car.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Sanitary Supplies</a:t>
            </a:r>
          </a:p>
          <a:p>
            <a:r>
              <a:rPr lang="en-US" baseline="0" dirty="0" smtClean="0"/>
              <a:t>Diapers</a:t>
            </a:r>
          </a:p>
          <a:p>
            <a:r>
              <a:rPr lang="en-US" baseline="0" dirty="0" smtClean="0"/>
              <a:t>Toilet Paper</a:t>
            </a:r>
          </a:p>
          <a:p>
            <a:r>
              <a:rPr lang="en-US" baseline="0" dirty="0" smtClean="0"/>
              <a:t>Hand Sanitizer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16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xfrm>
            <a:off x="156069" y="4267338"/>
            <a:ext cx="6632928" cy="4344140"/>
          </a:xfrm>
          <a:ln/>
          <a:extLst/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Slide 16.  Neighborhood Preparedness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100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sz="1100" dirty="0">
                <a:ea typeface="ＭＳ Ｐゴシック" charset="0"/>
                <a:cs typeface="ＭＳ Ｐゴシック" charset="0"/>
              </a:rPr>
              <a:t>First Responder capabilities such as fire, police, medics, and utility personnel will be overwhelmed and unable to immediately assist </a:t>
            </a:r>
            <a:r>
              <a:rPr lang="en-US" sz="1100" dirty="0" smtClean="0">
                <a:ea typeface="ＭＳ Ｐゴシック" charset="0"/>
                <a:cs typeface="ＭＳ Ｐゴシック" charset="0"/>
              </a:rPr>
              <a:t>individuals</a:t>
            </a:r>
          </a:p>
          <a:p>
            <a:pPr eaLnBrk="1" hangingPunct="1">
              <a:spcBef>
                <a:spcPct val="0"/>
              </a:spcBef>
              <a:buFont typeface="Times" charset="0"/>
              <a:buNone/>
              <a:defRPr/>
            </a:pPr>
            <a:endParaRPr lang="en-US" sz="1100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Times" charset="0"/>
              <a:buNone/>
              <a:defRPr/>
            </a:pPr>
            <a:r>
              <a:rPr lang="en-US" sz="1100" dirty="0" smtClean="0">
                <a:ea typeface="ＭＳ Ｐゴシック" charset="0"/>
                <a:cs typeface="ＭＳ Ｐゴシック" charset="0"/>
              </a:rPr>
              <a:t>During the March</a:t>
            </a:r>
            <a:r>
              <a:rPr lang="en-US" sz="1100" baseline="0" dirty="0" smtClean="0">
                <a:ea typeface="ＭＳ Ｐゴシック" charset="0"/>
                <a:cs typeface="ＭＳ Ｐゴシック" charset="0"/>
              </a:rPr>
              <a:t> 11</a:t>
            </a:r>
            <a:r>
              <a:rPr lang="en-US" sz="1100" baseline="30000" dirty="0" smtClean="0">
                <a:ea typeface="ＭＳ Ｐゴシック" charset="0"/>
                <a:cs typeface="ＭＳ Ｐゴシック" charset="0"/>
              </a:rPr>
              <a:t>th</a:t>
            </a:r>
            <a:r>
              <a:rPr lang="en-US" sz="1100" baseline="0" dirty="0" smtClean="0">
                <a:ea typeface="ＭＳ Ｐゴシック" charset="0"/>
                <a:cs typeface="ＭＳ Ｐゴシック" charset="0"/>
              </a:rPr>
              <a:t> event, many jurisdictions lost command and management facilities, key staff were killed in the tsunami, and communication were destroyed by damage to facilities. For example, the town of </a:t>
            </a:r>
            <a:r>
              <a:rPr lang="en-US" sz="1100" baseline="0" dirty="0" err="1" smtClean="0">
                <a:ea typeface="ＭＳ Ｐゴシック" charset="0"/>
                <a:cs typeface="ＭＳ Ｐゴシック" charset="0"/>
              </a:rPr>
              <a:t>Otsuchi</a:t>
            </a:r>
            <a:r>
              <a:rPr lang="en-US" sz="1100" baseline="0" dirty="0" smtClean="0">
                <a:ea typeface="ＭＳ Ｐゴシック" charset="0"/>
                <a:cs typeface="ＭＳ Ｐゴシック" charset="0"/>
              </a:rPr>
              <a:t> lost its mayor, seven senior  staff, and 31 other municipal employees in the tsunami.</a:t>
            </a:r>
          </a:p>
          <a:p>
            <a:pPr eaLnBrk="1" hangingPunct="1">
              <a:spcBef>
                <a:spcPct val="0"/>
              </a:spcBef>
              <a:buFont typeface="Times" charset="0"/>
              <a:buNone/>
              <a:defRPr/>
            </a:pPr>
            <a:endParaRPr lang="en-US" sz="1100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sz="1100" dirty="0">
                <a:ea typeface="ＭＳ Ｐゴシック" charset="0"/>
                <a:cs typeface="ＭＳ Ｐゴシック" charset="0"/>
              </a:rPr>
              <a:t>Neighbors will likely be the first ones to offer you assistance. Neighbors that are prepared are more effective in their response to a disaster  - </a:t>
            </a:r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r>
              <a:rPr lang="en-US" sz="1100" dirty="0">
                <a:ea typeface="ＭＳ Ｐゴシック" charset="0"/>
                <a:cs typeface="ＭＳ Ｐゴシック" charset="0"/>
              </a:rPr>
              <a:t>Map Your Neighborhood (MYN) provides excellent guidance on developing a neighborhood program</a:t>
            </a:r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endParaRPr lang="en-US" sz="1100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100" b="1" dirty="0">
                <a:ea typeface="ＭＳ Ｐゴシック" charset="0"/>
                <a:cs typeface="ＭＳ Ｐゴシック" charset="0"/>
              </a:rPr>
              <a:t>Action Messages:</a:t>
            </a:r>
          </a:p>
          <a:p>
            <a:pPr marL="174982" indent="-174982">
              <a:spcBef>
                <a:spcPct val="0"/>
              </a:spcBef>
              <a:buFont typeface="Arial"/>
              <a:buChar char="•"/>
              <a:defRPr/>
            </a:pPr>
            <a:r>
              <a:rPr lang="en-US" sz="1100" b="1" dirty="0">
                <a:ea typeface="ＭＳ Ｐゴシック" charset="0"/>
                <a:cs typeface="ＭＳ Ｐゴシック" charset="0"/>
              </a:rPr>
              <a:t>Take care of yourself and help others if you can</a:t>
            </a:r>
          </a:p>
          <a:p>
            <a:pPr marL="174982" indent="-174982">
              <a:spcBef>
                <a:spcPct val="0"/>
              </a:spcBef>
              <a:buFont typeface="Arial"/>
              <a:buChar char="•"/>
              <a:defRPr/>
            </a:pPr>
            <a:r>
              <a:rPr lang="en-US" sz="1100" b="1" dirty="0">
                <a:ea typeface="ＭＳ Ｐゴシック" charset="0"/>
                <a:cs typeface="ＭＳ Ｐゴシック" charset="0"/>
              </a:rPr>
              <a:t>Help create a MYN in your neighborhood</a:t>
            </a:r>
          </a:p>
          <a:p>
            <a:pPr eaLnBrk="1" hangingPunct="1">
              <a:spcBef>
                <a:spcPct val="0"/>
              </a:spcBef>
              <a:buFont typeface="Times" charset="0"/>
              <a:buChar char="•"/>
              <a:defRPr/>
            </a:pPr>
            <a:endParaRPr lang="en-US" sz="11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58255" indent="-29163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66546" indent="-23330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33164" indent="-23330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99782" indent="-23330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FDD083-AAAF-4AF1-916B-D9568B3060A2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3588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Build capacity in yourself and your community by getting trained with advanced skills for disaster response.</a:t>
            </a:r>
          </a:p>
          <a:p>
            <a:pPr lvl="0"/>
            <a:r>
              <a:rPr lang="en-US" dirty="0" smtClean="0"/>
              <a:t>Community Emergency Response Team (CERT) training</a:t>
            </a:r>
          </a:p>
          <a:p>
            <a:pPr lvl="0"/>
            <a:r>
              <a:rPr lang="en-US" dirty="0" smtClean="0"/>
              <a:t>Amateur Radio Operator</a:t>
            </a:r>
          </a:p>
          <a:p>
            <a:pPr lvl="0"/>
            <a:r>
              <a:rPr lang="en-US" dirty="0" smtClean="0"/>
              <a:t>Red Cross Shelter Ops/Management</a:t>
            </a:r>
          </a:p>
          <a:p>
            <a:pPr lvl="0"/>
            <a:r>
              <a:rPr lang="en-US" dirty="0" smtClean="0"/>
              <a:t>Build Neighborhood or School Disaster Caches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35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Anchor:</a:t>
            </a:r>
            <a:r>
              <a:rPr lang="en-US" baseline="0" dirty="0" smtClean="0"/>
              <a:t>  chants, songs, activities, routines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Perseverance:</a:t>
            </a:r>
            <a:r>
              <a:rPr lang="en-US" baseline="0" dirty="0" smtClean="0"/>
              <a:t> Means never giving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be separated physically due to bridge</a:t>
            </a:r>
            <a:r>
              <a:rPr lang="en-US" baseline="0" dirty="0" smtClean="0"/>
              <a:t> failure, landslides &amp; road failure, debris, hazardous materials…</a:t>
            </a:r>
          </a:p>
          <a:p>
            <a:endParaRPr lang="en-US" baseline="0" dirty="0" smtClean="0"/>
          </a:p>
          <a:p>
            <a:r>
              <a:rPr lang="en-US" dirty="0" smtClean="0"/>
              <a:t>The earthquake &amp; tsunami will divide</a:t>
            </a:r>
            <a:r>
              <a:rPr lang="en-US" baseline="0" dirty="0" smtClean="0"/>
              <a:t> the coast into several areas that are cut off from each other, essentially creating many islands – if you will.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will be very difficult to communicate between islands or move between islands.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prepare so we won’t feel like this picture!  Ha </a:t>
            </a:r>
            <a:r>
              <a:rPr lang="en-US" baseline="0" dirty="0" err="1" smtClean="0"/>
              <a:t>ha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80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Anchor:</a:t>
            </a:r>
            <a:r>
              <a:rPr lang="en-US" baseline="0" dirty="0" smtClean="0"/>
              <a:t>  chants, songs, activities, routines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Perseverance:</a:t>
            </a:r>
            <a:r>
              <a:rPr lang="en-US" baseline="0" dirty="0" smtClean="0"/>
              <a:t> Means never giving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70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3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Anchor:</a:t>
            </a:r>
            <a:r>
              <a:rPr lang="en-US" baseline="0" dirty="0" smtClean="0"/>
              <a:t>  chants, songs, activities, routines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Perseverance:</a:t>
            </a:r>
            <a:r>
              <a:rPr lang="en-US" baseline="0" dirty="0" smtClean="0"/>
              <a:t> Means never giving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89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Anchor:</a:t>
            </a:r>
            <a:r>
              <a:rPr lang="en-US" baseline="0" dirty="0" smtClean="0"/>
              <a:t>  chants, songs, activities, routines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Perseverance:</a:t>
            </a:r>
            <a:r>
              <a:rPr lang="en-US" baseline="0" dirty="0" smtClean="0"/>
              <a:t> Means never giving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8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normal infrastructure, those things we use constantly</a:t>
            </a:r>
            <a:r>
              <a:rPr lang="en-US" baseline="0" dirty="0" smtClean="0"/>
              <a:t> will no longer be available.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won’t be able to call 911 for help.  We will need to work together to learn how to survive.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9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that the even if you are not in the tsunami zone, the earthquake will have incredible consequences.  We will need to prepare to live outside.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Today’s building codes are designed at a level of “Life Safety” rather than occupancy after an earthquake.  So even if you’re in a newer home or school or other building, you probably won’t be able to stay inside.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all the aftershocks?!!!</a:t>
            </a:r>
          </a:p>
          <a:p>
            <a:r>
              <a:rPr lang="en-US" baseline="0" dirty="0" smtClean="0"/>
              <a:t>154 in 1</a:t>
            </a:r>
            <a:r>
              <a:rPr lang="en-US" baseline="30000" dirty="0" smtClean="0"/>
              <a:t>st</a:t>
            </a:r>
            <a:r>
              <a:rPr lang="en-US" baseline="0" dirty="0" smtClean="0"/>
              <a:t> 2 days after Japan earthquake (magnitude &gt;5)</a:t>
            </a:r>
          </a:p>
          <a:p>
            <a:r>
              <a:rPr lang="en-US" baseline="0" dirty="0" smtClean="0"/>
              <a:t>That’s one aftershock every 18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1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There will be a lot to do and giving people tasks (jobs) will help in their </a:t>
            </a:r>
            <a:r>
              <a:rPr lang="en-US" b="1" u="sng" dirty="0" smtClean="0"/>
              <a:t>emotional recovery</a:t>
            </a:r>
            <a:r>
              <a:rPr lang="en-US" dirty="0" smtClean="0"/>
              <a:t>.  It will also help accomplish the many things that will need to get done to meet daily needs.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Filling sand bags</a:t>
            </a:r>
          </a:p>
          <a:p>
            <a:pPr lvl="0"/>
            <a:r>
              <a:rPr lang="en-US" dirty="0" smtClean="0"/>
              <a:t>Gathering water</a:t>
            </a:r>
          </a:p>
          <a:p>
            <a:pPr lvl="0"/>
            <a:r>
              <a:rPr lang="en-US" dirty="0" smtClean="0"/>
              <a:t>Comforting the wounded or emotionally distraught</a:t>
            </a:r>
          </a:p>
          <a:p>
            <a:pPr lvl="0"/>
            <a:r>
              <a:rPr lang="en-US" dirty="0" smtClean="0"/>
              <a:t>Taking care of little ones</a:t>
            </a:r>
          </a:p>
          <a:p>
            <a:pPr lvl="0"/>
            <a:r>
              <a:rPr lang="en-US" dirty="0" smtClean="0"/>
              <a:t>Setting up shelters</a:t>
            </a:r>
          </a:p>
          <a:p>
            <a:pPr lvl="0"/>
            <a:r>
              <a:rPr lang="en-US" dirty="0" smtClean="0"/>
              <a:t>Hunting for food, cooking, cleaning</a:t>
            </a:r>
          </a:p>
          <a:p>
            <a:pPr lvl="0"/>
            <a:r>
              <a:rPr lang="en-US" dirty="0" smtClean="0"/>
              <a:t>Collecting fire wood, building fires</a:t>
            </a:r>
          </a:p>
          <a:p>
            <a:pPr lvl="0"/>
            <a:r>
              <a:rPr lang="en-US" dirty="0" smtClean="0"/>
              <a:t>Collecting things to sleep on</a:t>
            </a:r>
          </a:p>
          <a:p>
            <a:pPr lvl="0"/>
            <a:r>
              <a:rPr lang="en-US" dirty="0" smtClean="0"/>
              <a:t>Digging holes for latrines</a:t>
            </a:r>
          </a:p>
          <a:p>
            <a:pPr lvl="0"/>
            <a:r>
              <a:rPr lang="en-US" dirty="0" smtClean="0"/>
              <a:t>Tending to the wounded</a:t>
            </a:r>
          </a:p>
          <a:p>
            <a:pPr lvl="0"/>
            <a:r>
              <a:rPr lang="en-US" dirty="0" smtClean="0"/>
              <a:t>Personal care &amp; sanitation (without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646D-4D41-4414-BC97-C7260CBAB3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0312-2834-43DC-9268-36F72C02B6E4}" type="datetimeFigureOut">
              <a:rPr lang="en-US" smtClean="0"/>
              <a:pPr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18502-E0B9-489B-9AE3-3D68EB8DA7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jpg"/><Relationship Id="rId5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5" Type="http://schemas.openxmlformats.org/officeDocument/2006/relationships/image" Target="../media/image23.jpg"/><Relationship Id="rId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7.jpeg"/><Relationship Id="rId5" Type="http://schemas.openxmlformats.org/officeDocument/2006/relationships/image" Target="../media/image28.w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5.jp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emd.wa.gov/myn/myn_why.shtml" TargetMode="External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56.jpeg"/><Relationship Id="rId5" Type="http://schemas.openxmlformats.org/officeDocument/2006/relationships/image" Target="../media/image57.png"/><Relationship Id="rId6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5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Susan.graves@Lincoln.k12.or.us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7543800" cy="3810000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Surviving Afterwards</a:t>
            </a:r>
            <a:r>
              <a:rPr lang="en-US" sz="5400" b="1" i="1" dirty="0" smtClean="0"/>
              <a:t/>
            </a:r>
            <a:br>
              <a:rPr lang="en-US" sz="5400" b="1" i="1" dirty="0" smtClean="0"/>
            </a:br>
            <a:r>
              <a:rPr lang="en-US" sz="6600" b="1" i="1" dirty="0" smtClean="0"/>
              <a:t/>
            </a:r>
            <a:br>
              <a:rPr lang="en-US" sz="6600" b="1" i="1" dirty="0" smtClean="0"/>
            </a:br>
            <a:r>
              <a:rPr lang="en-US" sz="6600" b="1" i="1" dirty="0" smtClean="0"/>
              <a:t/>
            </a:r>
            <a:br>
              <a:rPr lang="en-US" sz="6600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b="1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19400" y="5791200"/>
            <a:ext cx="3657600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600" b="1" i="1" dirty="0" smtClean="0">
                <a:solidFill>
                  <a:schemeClr val="bg1">
                    <a:lumMod val="50000"/>
                  </a:schemeClr>
                </a:solidFill>
              </a:rPr>
              <a:t>CEETEP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Sue Graves ~ August 2015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000707"/>
              </p:ext>
            </p:extLst>
          </p:nvPr>
        </p:nvGraphicFramePr>
        <p:xfrm>
          <a:off x="496455" y="3086099"/>
          <a:ext cx="8229600" cy="205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C:\Documents and Settings\gravess\My Documents\My Pictures\Clip Art\So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59255" y="457200"/>
            <a:ext cx="10668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Inventory of Things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05000" y="1762793"/>
            <a:ext cx="5181600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Things Available in your Surrounding Area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"/>
          </p:nvPr>
        </p:nvSpPr>
        <p:spPr>
          <a:xfrm>
            <a:off x="215290" y="2743200"/>
            <a:ext cx="4041775" cy="3570288"/>
          </a:xfrm>
        </p:spPr>
        <p:txBody>
          <a:bodyPr/>
          <a:lstStyle/>
          <a:p>
            <a:r>
              <a:rPr lang="en-US" dirty="0" smtClean="0"/>
              <a:t>Bricks, Pallets</a:t>
            </a:r>
          </a:p>
          <a:p>
            <a:r>
              <a:rPr lang="en-US" dirty="0" smtClean="0"/>
              <a:t>Gutters</a:t>
            </a:r>
          </a:p>
          <a:p>
            <a:r>
              <a:rPr lang="en-US" dirty="0" smtClean="0"/>
              <a:t>Shovels</a:t>
            </a:r>
          </a:p>
          <a:p>
            <a:r>
              <a:rPr lang="en-US" dirty="0" smtClean="0"/>
              <a:t>Medical Supplies</a:t>
            </a:r>
          </a:p>
          <a:p>
            <a:r>
              <a:rPr lang="en-US" dirty="0" smtClean="0"/>
              <a:t>Food Items</a:t>
            </a:r>
          </a:p>
          <a:p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952500" y="5638800"/>
            <a:ext cx="7239000" cy="9752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What do you have available and what can you salvage?</a:t>
            </a:r>
          </a:p>
          <a:p>
            <a:pPr algn="ctr"/>
            <a:r>
              <a:rPr lang="en-US" dirty="0" smtClean="0"/>
              <a:t>Keep Records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048000"/>
            <a:ext cx="2857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6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Medical Treatment Area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24400" y="1922585"/>
            <a:ext cx="3810000" cy="51054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6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04800" y="1905000"/>
            <a:ext cx="4648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Who has skills?</a:t>
            </a:r>
          </a:p>
          <a:p>
            <a:pPr lvl="1"/>
            <a:r>
              <a:rPr lang="en-US" sz="2400" dirty="0" smtClean="0"/>
              <a:t>First Aid</a:t>
            </a:r>
          </a:p>
          <a:p>
            <a:pPr lvl="1"/>
            <a:r>
              <a:rPr lang="en-US" sz="2400" dirty="0" smtClean="0"/>
              <a:t>Disaster Medical</a:t>
            </a:r>
          </a:p>
          <a:p>
            <a:pPr lvl="1"/>
            <a:r>
              <a:rPr lang="en-US" sz="2400" dirty="0" smtClean="0"/>
              <a:t>Health Care Professionals</a:t>
            </a:r>
          </a:p>
          <a:p>
            <a:pPr lvl="1"/>
            <a:r>
              <a:rPr lang="en-US" sz="2400" dirty="0" smtClean="0"/>
              <a:t>CERT Members</a:t>
            </a:r>
          </a:p>
          <a:p>
            <a:r>
              <a:rPr lang="en-US" sz="4000" dirty="0" smtClean="0"/>
              <a:t>Set up treatment areas</a:t>
            </a:r>
          </a:p>
          <a:p>
            <a:pPr lvl="1"/>
            <a:r>
              <a:rPr lang="en-US" sz="2600" dirty="0"/>
              <a:t>Who will be in </a:t>
            </a:r>
            <a:r>
              <a:rPr lang="en-US" sz="2600" dirty="0" smtClean="0"/>
              <a:t>charge?</a:t>
            </a:r>
          </a:p>
          <a:p>
            <a:pPr lvl="1"/>
            <a:r>
              <a:rPr lang="en-US" sz="2600" dirty="0" smtClean="0"/>
              <a:t>Where will you set up?</a:t>
            </a:r>
            <a:endParaRPr lang="en-US" sz="2600" dirty="0"/>
          </a:p>
          <a:p>
            <a:pPr lvl="1"/>
            <a:r>
              <a:rPr lang="en-US" sz="2600" dirty="0"/>
              <a:t>Tend to injured</a:t>
            </a:r>
          </a:p>
          <a:p>
            <a:pPr lvl="1"/>
            <a:r>
              <a:rPr lang="en-US" sz="2600" dirty="0"/>
              <a:t>Comfort the wounded</a:t>
            </a:r>
          </a:p>
          <a:p>
            <a:r>
              <a:rPr lang="en-US" sz="4000" dirty="0" smtClean="0"/>
              <a:t>Gather medical supplies</a:t>
            </a:r>
          </a:p>
          <a:p>
            <a:pPr lvl="1"/>
            <a:r>
              <a:rPr lang="en-US" sz="2600" dirty="0" smtClean="0"/>
              <a:t>From schools, buildings</a:t>
            </a:r>
          </a:p>
          <a:p>
            <a:pPr lvl="1"/>
            <a:r>
              <a:rPr lang="en-US" sz="2600" dirty="0" smtClean="0"/>
              <a:t>Be creative</a:t>
            </a:r>
          </a:p>
          <a:p>
            <a:pPr lvl="1"/>
            <a:r>
              <a:rPr lang="en-US" sz="2600" dirty="0" smtClean="0"/>
              <a:t>Sheets, cardboard, etc.</a:t>
            </a:r>
          </a:p>
          <a:p>
            <a:endParaRPr lang="en-US" sz="4000" dirty="0" smtClean="0"/>
          </a:p>
          <a:p>
            <a:pPr algn="ctr">
              <a:buFont typeface="Arial" pitchFamily="34" charset="0"/>
              <a:buNone/>
            </a:pPr>
            <a:endParaRPr lang="en-US" sz="4000" dirty="0" smtClean="0"/>
          </a:p>
          <a:p>
            <a:pPr algn="ctr">
              <a:buFont typeface="Arial" pitchFamily="34" charset="0"/>
              <a:buNone/>
            </a:pPr>
            <a:endParaRPr lang="en-US" sz="4000" dirty="0" smtClean="0"/>
          </a:p>
          <a:p>
            <a:pPr algn="ctr">
              <a:buFont typeface="Arial" pitchFamily="34" charset="0"/>
              <a:buNone/>
            </a:pPr>
            <a:endParaRPr lang="en-US" sz="6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936875"/>
            <a:ext cx="4105275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6700"/>
            <a:ext cx="64008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The Reality Nobody Wants to Talk About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24400" y="1922585"/>
            <a:ext cx="3810000" cy="51054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6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04800" y="1905000"/>
            <a:ext cx="4648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How will we deal with the dead?</a:t>
            </a:r>
          </a:p>
          <a:p>
            <a:pPr lvl="1"/>
            <a:r>
              <a:rPr lang="en-US" sz="2400" dirty="0" smtClean="0"/>
              <a:t>Respectfully</a:t>
            </a:r>
          </a:p>
          <a:p>
            <a:pPr lvl="1"/>
            <a:r>
              <a:rPr lang="en-US" sz="2400" dirty="0" smtClean="0"/>
              <a:t>Safely</a:t>
            </a:r>
          </a:p>
          <a:p>
            <a:pPr lvl="1"/>
            <a:r>
              <a:rPr lang="en-US" sz="2400" dirty="0" smtClean="0"/>
              <a:t>Compassionately</a:t>
            </a:r>
          </a:p>
          <a:p>
            <a:r>
              <a:rPr lang="en-US" sz="4000" dirty="0" smtClean="0"/>
              <a:t>Setting up and operating a Morgue</a:t>
            </a:r>
            <a:endParaRPr lang="en-US" sz="2600" dirty="0" smtClean="0"/>
          </a:p>
          <a:p>
            <a:endParaRPr lang="en-US" sz="4000" dirty="0" smtClean="0"/>
          </a:p>
          <a:p>
            <a:pPr algn="ctr">
              <a:buFont typeface="Arial" pitchFamily="34" charset="0"/>
              <a:buNone/>
            </a:pPr>
            <a:endParaRPr lang="en-US" sz="4000" dirty="0" smtClean="0"/>
          </a:p>
          <a:p>
            <a:pPr algn="ctr">
              <a:buFont typeface="Arial" pitchFamily="34" charset="0"/>
              <a:buNone/>
            </a:pPr>
            <a:endParaRPr lang="en-US" sz="4000" dirty="0" smtClean="0"/>
          </a:p>
          <a:p>
            <a:pPr algn="ctr">
              <a:buFont typeface="Arial" pitchFamily="34" charset="0"/>
              <a:buNone/>
            </a:pPr>
            <a:endParaRPr lang="en-US" sz="6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415" y="1828800"/>
            <a:ext cx="2153568" cy="2361978"/>
          </a:xfrm>
          <a:prstGeom prst="rect">
            <a:avLst/>
          </a:prstGeom>
        </p:spPr>
      </p:pic>
      <p:pic>
        <p:nvPicPr>
          <p:cNvPr id="13" name="Picture 5" descr="C:\Users\bnw245\AppData\Local\Microsoft\Windows\Temporary Internet Files\Content.IE5\4OBXVR3T\MC9000895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1815998" cy="12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Shelter &amp; Warmth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gravess\My Documents\My Pictures\Japan Tsunami\Japan Tsunami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20056" y="2463536"/>
            <a:ext cx="4690144" cy="33237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2362200"/>
            <a:ext cx="3505200" cy="3962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Hypothermia is a significant risk</a:t>
            </a:r>
          </a:p>
          <a:p>
            <a:endParaRPr lang="en-US" dirty="0" smtClean="0"/>
          </a:p>
          <a:p>
            <a:r>
              <a:rPr lang="en-US" dirty="0" smtClean="0"/>
              <a:t>Rainy Coastal Environment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Shelter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228600" y="1905000"/>
            <a:ext cx="4648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Tents</a:t>
            </a:r>
          </a:p>
          <a:p>
            <a:r>
              <a:rPr lang="en-US" sz="4000" dirty="0" smtClean="0"/>
              <a:t>Tarps &amp; Rope</a:t>
            </a:r>
          </a:p>
          <a:p>
            <a:r>
              <a:rPr lang="en-US" sz="4000" dirty="0" smtClean="0"/>
              <a:t>Shower Curtains</a:t>
            </a:r>
          </a:p>
          <a:p>
            <a:r>
              <a:rPr lang="en-US" sz="4000" dirty="0" smtClean="0"/>
              <a:t>Secure from Wind</a:t>
            </a:r>
          </a:p>
          <a:p>
            <a:r>
              <a:rPr lang="en-US" sz="4000" dirty="0" smtClean="0"/>
              <a:t>Sandbags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pPr algn="ctr">
              <a:buFont typeface="Arial" pitchFamily="34" charset="0"/>
              <a:buNone/>
            </a:pPr>
            <a:endParaRPr lang="en-US" sz="4000" dirty="0" smtClean="0"/>
          </a:p>
          <a:p>
            <a:pPr algn="ctr">
              <a:buFont typeface="Arial" pitchFamily="34" charset="0"/>
              <a:buNone/>
            </a:pPr>
            <a:endParaRPr lang="en-US" sz="4000" dirty="0" smtClean="0"/>
          </a:p>
          <a:p>
            <a:pPr algn="ctr">
              <a:buFont typeface="Arial" pitchFamily="34" charset="0"/>
              <a:buNone/>
            </a:pPr>
            <a:endParaRPr lang="en-US" sz="4000" dirty="0" smtClean="0"/>
          </a:p>
          <a:p>
            <a:pPr algn="ctr">
              <a:buFont typeface="Arial" pitchFamily="34" charset="0"/>
              <a:buNone/>
            </a:pPr>
            <a:endParaRPr lang="en-US" sz="6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Documents and Settings\gravess\My Documents\My Pictures\Container\Taft Cache\Taft Sneak Preview\2013 May 3_North Cache Preview 0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125958"/>
            <a:ext cx="3505200" cy="2979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Documents and Settings\gravess\My Documents\My Pictures\Tube Tent Peopl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5105400"/>
            <a:ext cx="1905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4689231" y="5111262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/>
              <a:t>High Occupancy Tent</a:t>
            </a:r>
            <a:endParaRPr lang="en-US" dirty="0"/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2209800" y="6265130"/>
            <a:ext cx="33528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Tube 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Make-shift Shelters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5" descr="burma_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1951038"/>
            <a:ext cx="3541900" cy="234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19600" y="2338359"/>
            <a:ext cx="4343400" cy="35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Build a Fort!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Use Available Resources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Be Creative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Think about stability – WIND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Think about security</a:t>
            </a:r>
            <a:r>
              <a:rPr lang="en-US" sz="2800" dirty="0"/>
              <a:t> </a:t>
            </a:r>
            <a:r>
              <a:rPr lang="en-US" sz="2800" dirty="0" smtClean="0"/>
              <a:t>– Wild Animals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292982"/>
            <a:ext cx="3550227" cy="2343150"/>
          </a:xfrm>
          <a:prstGeom prst="rect">
            <a:avLst/>
          </a:prstGeom>
        </p:spPr>
      </p:pic>
      <p:pic>
        <p:nvPicPr>
          <p:cNvPr id="7" name="Picture 2" descr="C:\Users\GravesS\AppData\Local\Microsoft\Windows\Temporary Internet Files\Content.IE5\7UQN73WN\MM900283919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382" y="5562600"/>
            <a:ext cx="2073660" cy="12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Other Shelter Possibilities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4"/>
          </p:nvPr>
        </p:nvSpPr>
        <p:spPr>
          <a:xfrm>
            <a:off x="228600" y="2057400"/>
            <a:ext cx="6705599" cy="4103688"/>
          </a:xfrm>
        </p:spPr>
        <p:txBody>
          <a:bodyPr>
            <a:normAutofit/>
          </a:bodyPr>
          <a:lstStyle/>
          <a:p>
            <a:r>
              <a:rPr lang="en-US" dirty="0" smtClean="0"/>
              <a:t>Buses, cars, trucks, campers</a:t>
            </a:r>
          </a:p>
          <a:p>
            <a:r>
              <a:rPr lang="en-US" dirty="0" smtClean="0"/>
              <a:t>Sheds</a:t>
            </a:r>
          </a:p>
          <a:p>
            <a:r>
              <a:rPr lang="en-US" dirty="0" smtClean="0"/>
              <a:t>Baseball Dugouts</a:t>
            </a:r>
          </a:p>
          <a:p>
            <a:r>
              <a:rPr lang="en-US" dirty="0" smtClean="0"/>
              <a:t>Single story structures </a:t>
            </a:r>
          </a:p>
          <a:p>
            <a:pPr lvl="1"/>
            <a:r>
              <a:rPr lang="en-US" dirty="0" smtClean="0"/>
              <a:t>Minor Damage</a:t>
            </a:r>
          </a:p>
          <a:p>
            <a:pPr lvl="1"/>
            <a:r>
              <a:rPr lang="en-US" dirty="0" smtClean="0"/>
              <a:t>Clean up glass</a:t>
            </a:r>
          </a:p>
          <a:p>
            <a:pPr lvl="1"/>
            <a:r>
              <a:rPr lang="en-US" dirty="0" smtClean="0"/>
              <a:t>Cover windows with plastic sheeting</a:t>
            </a:r>
          </a:p>
          <a:p>
            <a:pPr lvl="1"/>
            <a:r>
              <a:rPr lang="en-US" dirty="0" smtClean="0"/>
              <a:t>Remove everything that could fall: Think Aftershocks</a:t>
            </a:r>
          </a:p>
          <a:p>
            <a:endParaRPr lang="en-US" dirty="0"/>
          </a:p>
        </p:txBody>
      </p:sp>
      <p:pic>
        <p:nvPicPr>
          <p:cNvPr id="10" name="Picture 3" descr="C:\Users\GravesS\AppData\Local\Microsoft\Windows\Temporary Internet Files\Content.IE5\C30W18TS\MP900422812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075" y="5253074"/>
            <a:ext cx="1943725" cy="12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GravesS\AppData\Local\Microsoft\Windows\Temporary Internet Files\Content.IE5\JHPC5N7F\MP900442337[1]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2560083"/>
            <a:ext cx="3181006" cy="18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9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Warmth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4"/>
          </p:nvPr>
        </p:nvSpPr>
        <p:spPr>
          <a:xfrm>
            <a:off x="457200" y="2209800"/>
            <a:ext cx="4041775" cy="3570288"/>
          </a:xfrm>
        </p:spPr>
        <p:txBody>
          <a:bodyPr/>
          <a:lstStyle/>
          <a:p>
            <a:r>
              <a:rPr lang="en-US" dirty="0" smtClean="0"/>
              <a:t>Rain Ponchos</a:t>
            </a:r>
          </a:p>
          <a:p>
            <a:r>
              <a:rPr lang="en-US" dirty="0" smtClean="0"/>
              <a:t>Mylar Blankets</a:t>
            </a:r>
          </a:p>
          <a:p>
            <a:r>
              <a:rPr lang="en-US" dirty="0" smtClean="0"/>
              <a:t>Hats, Socks, Gloves, Jackets</a:t>
            </a:r>
          </a:p>
          <a:p>
            <a:endParaRPr lang="en-US" dirty="0" smtClean="0"/>
          </a:p>
          <a:p>
            <a:r>
              <a:rPr lang="en-US" dirty="0" smtClean="0"/>
              <a:t>Camp Fires</a:t>
            </a:r>
          </a:p>
          <a:p>
            <a:pPr lvl="1"/>
            <a:r>
              <a:rPr lang="en-US" dirty="0" smtClean="0"/>
              <a:t>Collect Firewood</a:t>
            </a:r>
          </a:p>
          <a:p>
            <a:pPr lvl="1"/>
            <a:r>
              <a:rPr lang="en-US" dirty="0" smtClean="0"/>
              <a:t>Collect Rocks, Bricks, etc.</a:t>
            </a:r>
          </a:p>
          <a:p>
            <a:pPr lvl="1"/>
            <a:r>
              <a:rPr lang="en-US" dirty="0" smtClean="0"/>
              <a:t>Safety, Safety, Safety</a:t>
            </a:r>
          </a:p>
        </p:txBody>
      </p:sp>
      <p:pic>
        <p:nvPicPr>
          <p:cNvPr id="16" name="Content Placeholder 15" descr="rain poncho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1951037"/>
            <a:ext cx="2567193" cy="2489103"/>
          </a:xfrm>
          <a:prstGeom prst="rect">
            <a:avLst/>
          </a:prstGeom>
        </p:spPr>
      </p:pic>
      <p:pic>
        <p:nvPicPr>
          <p:cNvPr id="17" name="Picture 3" descr="C:\Users\bnw245\AppData\Local\Microsoft\Windows\Temporary Internet Files\Content.IE5\4OBXVR3T\MC9003631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817400"/>
            <a:ext cx="1905000" cy="17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r>
              <a:rPr lang="en-US" dirty="0" smtClean="0"/>
              <a:t>The water supply will be destroyed</a:t>
            </a:r>
          </a:p>
          <a:p>
            <a:r>
              <a:rPr lang="en-US" dirty="0" smtClean="0"/>
              <a:t>Need water to survive</a:t>
            </a:r>
          </a:p>
          <a:p>
            <a:r>
              <a:rPr lang="en-US" dirty="0" smtClean="0"/>
              <a:t>½ gallon per person, per day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burma_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0" y="2038350"/>
            <a:ext cx="88392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3" descr="Blue Wavy Background b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Water: Is this Realistic?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Protect Water Sources at Home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883586"/>
            <a:ext cx="3049533" cy="206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/>
          <a:p>
            <a:r>
              <a:rPr lang="en-US" dirty="0" smtClean="0"/>
              <a:t>Water Heater</a:t>
            </a:r>
          </a:p>
          <a:p>
            <a:r>
              <a:rPr lang="en-US" dirty="0" smtClean="0"/>
              <a:t>Water in Pipes</a:t>
            </a:r>
            <a:endParaRPr lang="en-US" dirty="0"/>
          </a:p>
        </p:txBody>
      </p:sp>
      <p:pic>
        <p:nvPicPr>
          <p:cNvPr id="1029" name="Picture 5" descr="photo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206081"/>
            <a:ext cx="30495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206081"/>
            <a:ext cx="1550449" cy="162265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Separated by…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38600" cy="3689535"/>
          </a:xfrm>
        </p:spPr>
        <p:txBody>
          <a:bodyPr/>
          <a:lstStyle/>
          <a:p>
            <a:r>
              <a:rPr lang="en-US" dirty="0" smtClean="0"/>
              <a:t>Failed Bridges</a:t>
            </a:r>
          </a:p>
          <a:p>
            <a:r>
              <a:rPr lang="en-US" dirty="0" smtClean="0"/>
              <a:t>Landslides</a:t>
            </a:r>
          </a:p>
          <a:p>
            <a:r>
              <a:rPr lang="en-US" dirty="0" smtClean="0"/>
              <a:t>Buckled Roads</a:t>
            </a:r>
          </a:p>
          <a:p>
            <a:r>
              <a:rPr lang="en-US" dirty="0" smtClean="0"/>
              <a:t>Liquefaction</a:t>
            </a:r>
          </a:p>
        </p:txBody>
      </p:sp>
      <p:pic>
        <p:nvPicPr>
          <p:cNvPr id="9218" name="Picture 2" descr="C:\Users\GravesS\Pictures\EQ Road liquefa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740" y="3962400"/>
            <a:ext cx="4086675" cy="2624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915"/>
            <a:ext cx="4385931" cy="292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gravess\My Documents\My Pictures\Yaqina Bay Rd Mudslide 3.30.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5073" y="1288314"/>
            <a:ext cx="4464098" cy="251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12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Water is Essential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114800" y="6218238"/>
            <a:ext cx="2819400" cy="639762"/>
          </a:xfrm>
        </p:spPr>
        <p:txBody>
          <a:bodyPr/>
          <a:lstStyle/>
          <a:p>
            <a:r>
              <a:rPr lang="en-US" dirty="0" smtClean="0"/>
              <a:t>Water Filter Straw</a:t>
            </a:r>
            <a:endParaRPr lang="en-US" dirty="0"/>
          </a:p>
        </p:txBody>
      </p:sp>
      <p:pic>
        <p:nvPicPr>
          <p:cNvPr id="7" name="Picture 2" descr="C:\Documents and Settings\gravess\My Documents\My Pictures\Water Filter Straw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88199" y="4808202"/>
            <a:ext cx="1751011" cy="1126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470344" y="5635076"/>
            <a:ext cx="2438400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55-Gallon Barrel of Water</a:t>
            </a:r>
            <a:endParaRPr lang="en-US" dirty="0"/>
          </a:p>
        </p:txBody>
      </p:sp>
      <p:pic>
        <p:nvPicPr>
          <p:cNvPr id="6" name="Picture 11"/>
          <p:cNvPicPr>
            <a:picLocks noGrp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 rot="21310624">
            <a:off x="6232125" y="2354021"/>
            <a:ext cx="2444294" cy="334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200" dir="1800003" algn="ctr" rotWithShape="0">
              <a:schemeClr val="bg2">
                <a:alpha val="79999"/>
              </a:scheme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5290" y="2257181"/>
            <a:ext cx="4041775" cy="4056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Cached Water Supplies</a:t>
            </a:r>
          </a:p>
          <a:p>
            <a:pPr lvl="1"/>
            <a:r>
              <a:rPr lang="en-US" dirty="0" smtClean="0"/>
              <a:t>Immediate Rationing</a:t>
            </a:r>
          </a:p>
          <a:p>
            <a:pPr lvl="1"/>
            <a:r>
              <a:rPr lang="en-US" dirty="0" smtClean="0"/>
              <a:t>Check Expiration</a:t>
            </a:r>
          </a:p>
          <a:p>
            <a:pPr lvl="1"/>
            <a:r>
              <a:rPr lang="en-US" dirty="0" smtClean="0"/>
              <a:t>Purification &amp; Filtering</a:t>
            </a:r>
          </a:p>
          <a:p>
            <a:r>
              <a:rPr lang="en-US" dirty="0" smtClean="0"/>
              <a:t>Water Collection Systems</a:t>
            </a:r>
          </a:p>
          <a:p>
            <a:pPr lvl="1"/>
            <a:r>
              <a:rPr lang="en-US" dirty="0" smtClean="0"/>
              <a:t>Rain Water Harvesting</a:t>
            </a:r>
          </a:p>
          <a:p>
            <a:pPr lvl="1"/>
            <a:r>
              <a:rPr lang="en-US" dirty="0" smtClean="0"/>
              <a:t>Scout out Creeks/Streams not contaminated</a:t>
            </a:r>
          </a:p>
          <a:p>
            <a:r>
              <a:rPr lang="en-US" dirty="0" smtClean="0"/>
              <a:t>Water Filtration Systems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Water Collection Systems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2551112" y="1874839"/>
            <a:ext cx="4041775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Be Creative!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793" y="5887245"/>
            <a:ext cx="3733800" cy="4873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Get Right to Work On This!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4286250"/>
            <a:ext cx="4041775" cy="227770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2684463"/>
            <a:ext cx="1981200" cy="148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719998"/>
            <a:ext cx="1898040" cy="142353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352800"/>
            <a:ext cx="3332519" cy="21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Search &amp; Rescue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Community Emergency Response Teams (Teen CERT)</a:t>
            </a:r>
            <a:endParaRPr lang="en-US" sz="2700" b="1" i="1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04800" y="1951038"/>
            <a:ext cx="4777135" cy="27733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79400" indent="-279400">
              <a:lnSpc>
                <a:spcPct val="114000"/>
              </a:lnSpc>
              <a:spcBef>
                <a:spcPts val="600"/>
              </a:spcBef>
              <a:buSzPct val="155000"/>
              <a:buBlip>
                <a:blip r:embed="rId3"/>
              </a:buBlip>
            </a:pPr>
            <a:r>
              <a:rPr lang="en-US" sz="2000" kern="0" dirty="0">
                <a:latin typeface="Arial" pitchFamily="34" charset="0"/>
                <a:ea typeface="MS PGothic" pitchFamily="34" charset="-128"/>
                <a:sym typeface="Arial" pitchFamily="34" charset="0"/>
              </a:rPr>
              <a:t>Who will safely rescue those who are trapped?</a:t>
            </a:r>
            <a:endParaRPr lang="en-US" sz="2000" dirty="0"/>
          </a:p>
          <a:p>
            <a:pPr marL="279400" indent="-279400">
              <a:lnSpc>
                <a:spcPct val="114000"/>
              </a:lnSpc>
              <a:spcBef>
                <a:spcPts val="600"/>
              </a:spcBef>
              <a:buSzPct val="155000"/>
              <a:buBlip>
                <a:blip r:embed="rId3"/>
              </a:buBlip>
            </a:pPr>
            <a:r>
              <a:rPr lang="en-US" sz="2000" kern="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Protective </a:t>
            </a:r>
            <a:r>
              <a:rPr lang="en-US" sz="2000" kern="0" dirty="0">
                <a:latin typeface="Arial" pitchFamily="34" charset="0"/>
                <a:ea typeface="MS PGothic" pitchFamily="34" charset="-128"/>
                <a:sym typeface="Arial" pitchFamily="34" charset="0"/>
              </a:rPr>
              <a:t>Gear &amp; </a:t>
            </a:r>
            <a:r>
              <a:rPr lang="en-US" sz="2000" kern="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Supplies</a:t>
            </a:r>
          </a:p>
          <a:p>
            <a:pPr marL="279400" indent="-279400">
              <a:lnSpc>
                <a:spcPct val="114000"/>
              </a:lnSpc>
              <a:spcBef>
                <a:spcPts val="600"/>
              </a:spcBef>
              <a:buSzPct val="155000"/>
              <a:buBlip>
                <a:blip r:embed="rId3"/>
              </a:buBlip>
            </a:pPr>
            <a:r>
              <a:rPr lang="en-US" sz="2000" kern="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CERT Members</a:t>
            </a:r>
            <a:endParaRPr lang="en-US" sz="2000" kern="0" dirty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SzPct val="155000"/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Light Fire Suppression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SzPct val="155000"/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Disaster Medical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SzPct val="155000"/>
              <a:buFont typeface="Arial" panose="020B0604020202020204" pitchFamily="34" charset="0"/>
              <a:buChar char="•"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sym typeface="Arial" pitchFamily="34" charset="0"/>
              </a:rPr>
              <a:t>Light Search &amp; Rescue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SzPct val="155000"/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Disaster Psychology</a:t>
            </a:r>
          </a:p>
          <a:p>
            <a:pPr marL="800100" lvl="1" indent="-342900">
              <a:lnSpc>
                <a:spcPct val="114000"/>
              </a:lnSpc>
              <a:spcBef>
                <a:spcPts val="600"/>
              </a:spcBef>
              <a:buSzPct val="155000"/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Incident Command System</a:t>
            </a:r>
          </a:p>
          <a:p>
            <a:pPr marL="279400" indent="-279400">
              <a:lnSpc>
                <a:spcPct val="114000"/>
              </a:lnSpc>
              <a:spcBef>
                <a:spcPts val="600"/>
              </a:spcBef>
              <a:buSzPct val="155000"/>
              <a:buBlip>
                <a:blip r:embed="rId3"/>
              </a:buBlip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3" descr="C:\Users\GravesS\Pictures\Teen CERT\WHS Teen CERT\IMG_13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829427"/>
            <a:ext cx="2994247" cy="224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GravesS\Pictures\Teen CERT\WHS Teen CERT\IMG_13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267379"/>
            <a:ext cx="30226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642" y="4876800"/>
            <a:ext cx="54102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School: Teen CERT Webinar    </a:t>
            </a:r>
            <a:r>
              <a:rPr lang="en-US" b="1" dirty="0" smtClean="0"/>
              <a:t>http</a:t>
            </a:r>
            <a:r>
              <a:rPr lang="en-US" b="1" dirty="0"/>
              <a:t>://rems.ed.gov/TeenCertEnhancingSchoolEmergMgrment.aspx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/>
              <a:t>Adults: CERT  </a:t>
            </a:r>
            <a:r>
              <a:rPr lang="en-US" dirty="0" smtClean="0"/>
              <a:t> </a:t>
            </a:r>
            <a:r>
              <a:rPr lang="en-US" dirty="0"/>
              <a:t>http://www.fema.gov/community-emergency-response-teams/</a:t>
            </a:r>
          </a:p>
        </p:txBody>
      </p:sp>
    </p:spTree>
    <p:extLst>
      <p:ext uri="{BB962C8B-B14F-4D97-AF65-F5344CB8AC3E}">
        <p14:creationId xmlns:p14="http://schemas.microsoft.com/office/powerpoint/2010/main" val="113152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Food Possibilities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Documents and Settings\gravess\My Documents\My Pictures\Japan Tsunami\Japan 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593029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059232"/>
            <a:ext cx="2402494" cy="18039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228600" y="2057400"/>
            <a:ext cx="4876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Who will be in charge?</a:t>
            </a:r>
          </a:p>
          <a:p>
            <a:r>
              <a:rPr lang="en-US" sz="2400" dirty="0" smtClean="0"/>
              <a:t>Cached Food</a:t>
            </a:r>
          </a:p>
          <a:p>
            <a:r>
              <a:rPr lang="en-US" sz="2400" dirty="0" smtClean="0"/>
              <a:t>Salvage from:</a:t>
            </a:r>
          </a:p>
          <a:p>
            <a:pPr lvl="1"/>
            <a:r>
              <a:rPr lang="en-US" sz="2000" dirty="0" smtClean="0"/>
              <a:t>School Kitchens</a:t>
            </a:r>
          </a:p>
          <a:p>
            <a:pPr lvl="1"/>
            <a:r>
              <a:rPr lang="en-US" sz="2000" dirty="0" smtClean="0"/>
              <a:t>Abandoned Homes??</a:t>
            </a:r>
          </a:p>
          <a:p>
            <a:pPr lvl="2"/>
            <a:r>
              <a:rPr lang="en-US" sz="2000" dirty="0" smtClean="0"/>
              <a:t>Document, document, document</a:t>
            </a:r>
          </a:p>
          <a:p>
            <a:r>
              <a:rPr lang="en-US" sz="2400" dirty="0" smtClean="0"/>
              <a:t>Eat perishable foods first</a:t>
            </a:r>
          </a:p>
          <a:p>
            <a:r>
              <a:rPr lang="en-US" sz="2400" dirty="0" smtClean="0"/>
              <a:t>Carefully Ration Food Supplies</a:t>
            </a:r>
          </a:p>
          <a:p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4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Food Possibilities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28600" y="2057400"/>
            <a:ext cx="434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Find Plants, Edibles, Berries</a:t>
            </a:r>
          </a:p>
          <a:p>
            <a:r>
              <a:rPr lang="en-US" sz="2400" dirty="0" smtClean="0"/>
              <a:t>Hunting</a:t>
            </a:r>
          </a:p>
          <a:p>
            <a:endParaRPr lang="en-US" sz="2400" dirty="0"/>
          </a:p>
          <a:p>
            <a:r>
              <a:rPr lang="en-US" sz="2400" dirty="0" smtClean="0"/>
              <a:t>BOOKS!</a:t>
            </a:r>
          </a:p>
          <a:p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026693"/>
            <a:ext cx="3422730" cy="263286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426" y="5071269"/>
            <a:ext cx="1366209" cy="136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071269"/>
            <a:ext cx="1677884" cy="1386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977" y="5071269"/>
            <a:ext cx="1354836" cy="13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Food Possibilities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105" y="2432020"/>
            <a:ext cx="422109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Fishing &amp; Clamming </a:t>
            </a:r>
          </a:p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Are Problematic</a:t>
            </a:r>
          </a:p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Due to Hazardous Materials</a:t>
            </a:r>
          </a:p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Contamination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2" descr="C:\Documents and Settings\gravess\My Documents\My Pictures\Japan Tsunami\Japan 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636143"/>
            <a:ext cx="4038600" cy="2454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Sanitation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Picture 001.jpg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094611"/>
            <a:ext cx="21145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bnw245\AppData\Local\Microsoft\Windows\Temporary Internet Files\Content.IE5\83D55A7J\MP900314263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5295011"/>
            <a:ext cx="1371600" cy="133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nw245\AppData\Local\Microsoft\Windows\Temporary Internet Files\Content.IE5\4OBXVR3T\MP900448589[1]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205961"/>
            <a:ext cx="1371600" cy="15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28600" y="2057400"/>
            <a:ext cx="52578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 smtClean="0"/>
              <a:t>Who will be in charge?</a:t>
            </a:r>
          </a:p>
          <a:p>
            <a:r>
              <a:rPr lang="en-US" sz="2600" dirty="0" smtClean="0"/>
              <a:t>Identify Locations for Toilets</a:t>
            </a:r>
          </a:p>
          <a:p>
            <a:pPr lvl="1"/>
            <a:r>
              <a:rPr lang="en-US" sz="1900" dirty="0" smtClean="0"/>
              <a:t>Privacy</a:t>
            </a:r>
            <a:endParaRPr lang="en-US" sz="1900" dirty="0"/>
          </a:p>
          <a:p>
            <a:pPr lvl="1"/>
            <a:r>
              <a:rPr lang="en-US" sz="1900" dirty="0" smtClean="0"/>
              <a:t>Safety</a:t>
            </a:r>
          </a:p>
          <a:p>
            <a:pPr lvl="1"/>
            <a:r>
              <a:rPr lang="en-US" sz="1900" dirty="0" smtClean="0"/>
              <a:t>Health</a:t>
            </a:r>
          </a:p>
          <a:p>
            <a:r>
              <a:rPr lang="en-US" sz="2600" dirty="0" smtClean="0"/>
              <a:t>Gather Supplies</a:t>
            </a:r>
          </a:p>
          <a:p>
            <a:r>
              <a:rPr lang="en-US" sz="2600" dirty="0" smtClean="0"/>
              <a:t>Put people to work setting up systems, digging holes for latrines, etc.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Sanitation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28600" y="2057400"/>
            <a:ext cx="52578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 smtClean="0"/>
              <a:t>Systems for disposing of Human Waste</a:t>
            </a:r>
          </a:p>
          <a:p>
            <a:pPr lvl="1"/>
            <a:r>
              <a:rPr lang="en-US" sz="2200" dirty="0" smtClean="0"/>
              <a:t>Composting</a:t>
            </a:r>
            <a:endParaRPr lang="en-US" sz="2200" dirty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810000"/>
            <a:ext cx="2656477" cy="188466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1984">
            <a:off x="5710101" y="2440932"/>
            <a:ext cx="2435024" cy="36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0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677" y="-34802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" y="543302"/>
            <a:ext cx="9050338" cy="615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</a:rPr>
              <a:t>Neighborhood Preparedness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5562600"/>
            <a:ext cx="8534400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0" i="1" dirty="0"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In a disaster, your most immediate source of help are the neighbors living around you</a:t>
            </a:r>
          </a:p>
        </p:txBody>
      </p:sp>
      <p:pic>
        <p:nvPicPr>
          <p:cNvPr id="19460" name="Picture 2" descr="my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100208"/>
            <a:ext cx="3073753" cy="30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28600" y="1981200"/>
            <a:ext cx="5410200" cy="30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lnSpc>
                <a:spcPct val="114000"/>
              </a:lnSpc>
              <a:spcBef>
                <a:spcPct val="0"/>
              </a:spcBef>
            </a:pPr>
            <a:r>
              <a:rPr lang="en-US" altLang="en-US" sz="2400" b="0" dirty="0">
                <a:latin typeface="Arial Unicode MS" pitchFamily="34" charset="-128"/>
              </a:rPr>
              <a:t>First Responders</a:t>
            </a:r>
            <a:r>
              <a:rPr lang="en-US" altLang="en-US" sz="2400" dirty="0">
                <a:latin typeface="Arial Unicode MS" pitchFamily="34" charset="-128"/>
              </a:rPr>
              <a:t> </a:t>
            </a:r>
            <a:r>
              <a:rPr lang="en-US" altLang="en-US" sz="2400" b="0" dirty="0">
                <a:latin typeface="Arial Unicode MS" pitchFamily="34" charset="-128"/>
              </a:rPr>
              <a:t>may be </a:t>
            </a:r>
            <a:r>
              <a:rPr lang="en-US" altLang="en-US" sz="2400" b="0" dirty="0" smtClean="0">
                <a:latin typeface="Arial Unicode MS" pitchFamily="34" charset="-128"/>
              </a:rPr>
              <a:t>overwhelmed</a:t>
            </a:r>
            <a:endParaRPr lang="en-US" altLang="en-US" sz="800" b="0" dirty="0">
              <a:latin typeface="Arial Unicode MS" pitchFamily="34" charset="-128"/>
            </a:endParaRPr>
          </a:p>
          <a:p>
            <a:pPr marL="342900" indent="-342900" eaLnBrk="1" hangingPunct="1">
              <a:lnSpc>
                <a:spcPct val="114000"/>
              </a:lnSpc>
              <a:spcBef>
                <a:spcPct val="0"/>
              </a:spcBef>
            </a:pPr>
            <a:r>
              <a:rPr lang="en-US" altLang="en-US" sz="2400" b="0" dirty="0">
                <a:latin typeface="Arial Unicode MS" pitchFamily="34" charset="-128"/>
              </a:rPr>
              <a:t>Neighbors will be the first ones to offer assistance. </a:t>
            </a:r>
            <a:endParaRPr lang="en-US" altLang="en-US" sz="800" b="0" dirty="0">
              <a:latin typeface="Arial Unicode MS" pitchFamily="34" charset="-128"/>
            </a:endParaRPr>
          </a:p>
          <a:p>
            <a:pPr marL="342900" indent="-342900" eaLnBrk="1" hangingPunct="1">
              <a:lnSpc>
                <a:spcPct val="114000"/>
              </a:lnSpc>
              <a:spcBef>
                <a:spcPct val="0"/>
              </a:spcBef>
            </a:pPr>
            <a:r>
              <a:rPr lang="en-US" altLang="en-US" sz="2400" b="0" dirty="0">
                <a:latin typeface="Arial Unicode MS" pitchFamily="34" charset="-128"/>
              </a:rPr>
              <a:t>Map Your </a:t>
            </a:r>
            <a:r>
              <a:rPr lang="en-US" altLang="en-US" sz="2400" b="0" dirty="0" smtClean="0">
                <a:latin typeface="Arial Unicode MS" pitchFamily="34" charset="-128"/>
              </a:rPr>
              <a:t>Neighborhood</a:t>
            </a:r>
          </a:p>
          <a:p>
            <a:pPr marL="342900" indent="-342900" eaLnBrk="1" hangingPunct="1">
              <a:lnSpc>
                <a:spcPct val="114000"/>
              </a:lnSpc>
              <a:spcBef>
                <a:spcPct val="0"/>
              </a:spcBef>
            </a:pPr>
            <a:r>
              <a:rPr lang="en-US" altLang="en-US" sz="2400" b="0" dirty="0" smtClean="0">
                <a:latin typeface="Arial Unicode MS" pitchFamily="34" charset="-128"/>
              </a:rPr>
              <a:t>Training</a:t>
            </a:r>
          </a:p>
          <a:p>
            <a:pPr marL="342900" indent="-342900" eaLnBrk="1" hangingPunct="1">
              <a:lnSpc>
                <a:spcPct val="114000"/>
              </a:lnSpc>
              <a:spcBef>
                <a:spcPct val="0"/>
              </a:spcBef>
            </a:pPr>
            <a:r>
              <a:rPr lang="en-US" altLang="en-US" sz="2400" b="0" dirty="0" smtClean="0">
                <a:latin typeface="Arial Unicode MS" pitchFamily="34" charset="-128"/>
              </a:rPr>
              <a:t>Caching Supplies</a:t>
            </a:r>
            <a:endParaRPr lang="en-US" altLang="en-US" sz="2400" b="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47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82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Map Your Neighborhood Video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playlist?list</a:t>
            </a:r>
            <a:r>
              <a:rPr lang="en-US" dirty="0"/>
              <a:t>=PLA218D92E24E04C53</a:t>
            </a:r>
          </a:p>
        </p:txBody>
      </p:sp>
    </p:spTree>
    <p:extLst>
      <p:ext uri="{BB962C8B-B14F-4D97-AF65-F5344CB8AC3E}">
        <p14:creationId xmlns:p14="http://schemas.microsoft.com/office/powerpoint/2010/main" val="262290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Separated by…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038600" cy="3992563"/>
          </a:xfrm>
        </p:spPr>
        <p:txBody>
          <a:bodyPr/>
          <a:lstStyle/>
          <a:p>
            <a:r>
              <a:rPr lang="en-US" dirty="0" smtClean="0"/>
              <a:t>Debris</a:t>
            </a:r>
          </a:p>
          <a:p>
            <a:r>
              <a:rPr lang="en-US" dirty="0" smtClean="0"/>
              <a:t>Hazardous Materials</a:t>
            </a:r>
          </a:p>
          <a:p>
            <a:r>
              <a:rPr lang="en-US" dirty="0" smtClean="0"/>
              <a:t>New Tidal Level</a:t>
            </a:r>
          </a:p>
        </p:txBody>
      </p:sp>
      <p:pic>
        <p:nvPicPr>
          <p:cNvPr id="8" name="Picture 2" descr="C:\Documents and Settings\gravess\My Documents\My Pictures\Japan Tsunami\Japan 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773" y="870098"/>
            <a:ext cx="3453654" cy="249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gravess\My Documents\My Pictures\Japan Tsunami\Japan 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86" y="4191000"/>
            <a:ext cx="4008874" cy="2436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gravess\My Documents\Japan Tsunami\Tsunami wave &amp; surg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572000" cy="2994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98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Training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2103437"/>
            <a:ext cx="4191000" cy="4449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Community Emergency Response Team</a:t>
            </a:r>
          </a:p>
          <a:p>
            <a:r>
              <a:rPr lang="en-US" dirty="0" smtClean="0"/>
              <a:t>Red Cross </a:t>
            </a:r>
          </a:p>
          <a:p>
            <a:pPr lvl="1"/>
            <a:r>
              <a:rPr lang="en-US" dirty="0" smtClean="0"/>
              <a:t>Shelter Ops &amp; Management</a:t>
            </a:r>
          </a:p>
          <a:p>
            <a:pPr lvl="1"/>
            <a:r>
              <a:rPr lang="en-US" dirty="0" smtClean="0"/>
              <a:t>First Aid</a:t>
            </a:r>
          </a:p>
          <a:p>
            <a:r>
              <a:rPr lang="en-US" dirty="0" smtClean="0"/>
              <a:t>Amateur Radio Operator</a:t>
            </a:r>
          </a:p>
          <a:p>
            <a:r>
              <a:rPr lang="en-US" dirty="0" smtClean="0"/>
              <a:t>Post-Earthquake Building Evaluations</a:t>
            </a:r>
          </a:p>
          <a:p>
            <a:r>
              <a:rPr lang="en-US" dirty="0" smtClean="0"/>
              <a:t>Animals in Disasters</a:t>
            </a:r>
          </a:p>
          <a:p>
            <a:r>
              <a:rPr lang="en-US" dirty="0" smtClean="0"/>
              <a:t>Survival Skills</a:t>
            </a:r>
          </a:p>
        </p:txBody>
      </p:sp>
      <p:pic>
        <p:nvPicPr>
          <p:cNvPr id="12" name="Picture 2" descr="C:\Documents and Settings\gravess\My Documents\My Pictures\Ham Radio and Solar Battery Daron Wils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6995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Blue Wavy Background 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Caching Supplies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2057400"/>
            <a:ext cx="5257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indent="-279400">
              <a:spcBef>
                <a:spcPts val="600"/>
              </a:spcBef>
              <a:buSzPct val="155000"/>
              <a:buBlip>
                <a:blip r:embed="rId3"/>
              </a:buBlip>
            </a:pPr>
            <a:r>
              <a:rPr lang="en-US" sz="2400" b="1" dirty="0">
                <a:ea typeface="MS PGothic" pitchFamily="34" charset="-128"/>
                <a:sym typeface="Arial" pitchFamily="34" charset="0"/>
              </a:rPr>
              <a:t>School or </a:t>
            </a:r>
            <a:r>
              <a:rPr lang="en-US" sz="2400" b="1" dirty="0" smtClean="0">
                <a:ea typeface="MS PGothic" pitchFamily="34" charset="-128"/>
                <a:sym typeface="Arial" pitchFamily="34" charset="0"/>
              </a:rPr>
              <a:t>Neighborhood Caches</a:t>
            </a:r>
            <a:endParaRPr lang="en-US" sz="2400" b="1" dirty="0">
              <a:ea typeface="MS PGothic" pitchFamily="34" charset="-128"/>
              <a:sym typeface="Arial" pitchFamily="34" charset="0"/>
            </a:endParaRPr>
          </a:p>
          <a:p>
            <a:pPr marL="279400" indent="-279400">
              <a:spcBef>
                <a:spcPts val="600"/>
              </a:spcBef>
              <a:buSzPct val="155000"/>
              <a:buBlip>
                <a:blip r:embed="rId3"/>
              </a:buBlip>
            </a:pPr>
            <a:r>
              <a:rPr lang="en-US" sz="2400" b="1" dirty="0" smtClean="0">
                <a:latin typeface="+mj-lt"/>
                <a:ea typeface="MS PGothic" pitchFamily="34" charset="-128"/>
                <a:sym typeface="Arial" pitchFamily="34" charset="0"/>
              </a:rPr>
              <a:t>20’ x 8’ Steel Shipping Containers</a:t>
            </a:r>
          </a:p>
          <a:p>
            <a:pPr marL="279400" indent="-279400">
              <a:spcBef>
                <a:spcPts val="600"/>
              </a:spcBef>
              <a:buSzPct val="155000"/>
              <a:buBlip>
                <a:blip r:embed="rId3"/>
              </a:buBlip>
            </a:pPr>
            <a:r>
              <a:rPr lang="en-US" sz="2400" b="1" dirty="0" smtClean="0">
                <a:latin typeface="+mj-lt"/>
                <a:ea typeface="MS PGothic" pitchFamily="34" charset="-128"/>
                <a:sym typeface="Arial" pitchFamily="34" charset="0"/>
              </a:rPr>
              <a:t>Basic Survival Supplies</a:t>
            </a:r>
          </a:p>
        </p:txBody>
      </p:sp>
      <p:pic>
        <p:nvPicPr>
          <p:cNvPr id="9" name="Picture 2" descr="C:\Users\GravesS\Documents\Grants\Toledo Disaster Cache\Toledo Cache Final Report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3810135"/>
            <a:ext cx="2532920" cy="287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84223"/>
            <a:ext cx="2418051" cy="25907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 descr="LCSD Emergency Supplies &amp; Kits_Page_8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1898319"/>
            <a:ext cx="2590800" cy="19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43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Sample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School Disaster Cache Contents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GravesS\Documents\REMS Grant 2009\Shelters\LCSD School Sheltering Guidelines &amp; Emergency Supplies 6-13-14_Page_0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76400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Response Plan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2209801"/>
          <a:ext cx="8458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308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Security &amp; Supervision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28599" y="1828800"/>
            <a:ext cx="8696359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Student Accountability &amp; Supervision</a:t>
            </a:r>
          </a:p>
          <a:p>
            <a:r>
              <a:rPr lang="en-US" sz="2800" dirty="0" smtClean="0"/>
              <a:t>Security</a:t>
            </a:r>
          </a:p>
          <a:p>
            <a:r>
              <a:rPr lang="en-US" sz="2800" dirty="0" smtClean="0"/>
              <a:t>Reunification &amp; Release</a:t>
            </a:r>
            <a:endParaRPr lang="en-US" dirty="0"/>
          </a:p>
          <a:p>
            <a:r>
              <a:rPr lang="en-US" sz="2800" dirty="0" smtClean="0"/>
              <a:t>Long-term care of students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WHO WILL STAY TO CARE FOR STUDENTS?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77000" y="1447800"/>
            <a:ext cx="2447959" cy="2748153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3">
              <a:tint val="50000"/>
              <a:hueOff val="7168132"/>
              <a:satOff val="-9405"/>
              <a:lumOff val="-9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2988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850906"/>
            <a:ext cx="24384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Secure </a:t>
            </a:r>
          </a:p>
          <a:p>
            <a:pPr algn="ctr"/>
            <a:r>
              <a:rPr lang="en-US" sz="2400" b="1" dirty="0" smtClean="0"/>
              <a:t>Student Sheltering Area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Separate Populations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4114800"/>
            <a:ext cx="2514600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Community Sheltering Area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897072"/>
            <a:ext cx="2286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Family Reunification Area</a:t>
            </a:r>
            <a:endParaRPr lang="en-US" dirty="0"/>
          </a:p>
        </p:txBody>
      </p:sp>
      <p:sp>
        <p:nvSpPr>
          <p:cNvPr id="9" name="Arc 8"/>
          <p:cNvSpPr/>
          <p:nvPr/>
        </p:nvSpPr>
        <p:spPr>
          <a:xfrm rot="5400000">
            <a:off x="-3170982" y="-940446"/>
            <a:ext cx="7086600" cy="68753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8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Emotional Needs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28600" y="2057400"/>
            <a:ext cx="48768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Give Students Jobs </a:t>
            </a:r>
          </a:p>
          <a:p>
            <a:pPr lvl="1"/>
            <a:r>
              <a:rPr lang="en-US" sz="2000" dirty="0"/>
              <a:t>Helps with emotional recovery</a:t>
            </a:r>
          </a:p>
          <a:p>
            <a:pPr lvl="1"/>
            <a:r>
              <a:rPr lang="en-US" sz="2000" dirty="0"/>
              <a:t>Helps with survival</a:t>
            </a:r>
          </a:p>
          <a:p>
            <a:pPr lvl="1"/>
            <a:r>
              <a:rPr lang="en-US" sz="2000" dirty="0"/>
              <a:t>Be part of the solution </a:t>
            </a:r>
            <a:r>
              <a:rPr lang="en-US" sz="2000" dirty="0" smtClean="0"/>
              <a:t>– meaning</a:t>
            </a:r>
          </a:p>
          <a:p>
            <a:pPr lvl="1"/>
            <a:endParaRPr lang="en-US" sz="2000" dirty="0"/>
          </a:p>
          <a:p>
            <a:r>
              <a:rPr lang="en-US" sz="2800" b="1" dirty="0" smtClean="0"/>
              <a:t>Structure </a:t>
            </a:r>
            <a:r>
              <a:rPr lang="en-US" sz="2800" b="1" dirty="0"/>
              <a:t>&amp; </a:t>
            </a:r>
            <a:r>
              <a:rPr lang="en-US" sz="2800" b="1" dirty="0" smtClean="0"/>
              <a:t>Organization</a:t>
            </a:r>
          </a:p>
          <a:p>
            <a:pPr lvl="1"/>
            <a:r>
              <a:rPr lang="en-US" sz="2000" dirty="0" smtClean="0"/>
              <a:t>Routines &amp; Predictability</a:t>
            </a:r>
            <a:endParaRPr lang="en-US" sz="2000" dirty="0"/>
          </a:p>
          <a:p>
            <a:pPr lvl="1"/>
            <a:r>
              <a:rPr lang="en-US" sz="2000" dirty="0" smtClean="0"/>
              <a:t>Positive, Peaceful, Encouragement, Reassurance, Hope</a:t>
            </a:r>
            <a:endParaRPr lang="en-US" sz="2000" dirty="0"/>
          </a:p>
          <a:p>
            <a:pPr lvl="1"/>
            <a:r>
              <a:rPr lang="en-US" sz="2000" dirty="0" smtClean="0"/>
              <a:t>Calming Activities (songs, chants)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GravesS\Pictures\children sing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157916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27491" y="5562600"/>
            <a:ext cx="267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Singing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99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Get Organized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Order vs. Chaos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0557937"/>
              </p:ext>
            </p:extLst>
          </p:nvPr>
        </p:nvGraphicFramePr>
        <p:xfrm>
          <a:off x="152400" y="1676400"/>
          <a:ext cx="8839200" cy="433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241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We’re In This Together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334000"/>
            <a:ext cx="5288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 Can Do This!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GravesS\AppData\Local\Microsoft\Windows\Temporary Internet Files\Content.IE5\DLNSDRIN\children_holding_hands_around_the_world[1]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62200" y="1285085"/>
            <a:ext cx="3962400" cy="40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1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School Resources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6400800" cy="3763963"/>
          </a:xfrm>
        </p:spPr>
        <p:txBody>
          <a:bodyPr/>
          <a:lstStyle/>
          <a:p>
            <a:r>
              <a:rPr lang="en-US" dirty="0" smtClean="0"/>
              <a:t>Rems.ed.gov</a:t>
            </a:r>
          </a:p>
          <a:p>
            <a:r>
              <a:rPr lang="en-US" dirty="0" smtClean="0"/>
              <a:t>Lincoln.k12.or.us</a:t>
            </a:r>
          </a:p>
          <a:p>
            <a:r>
              <a:rPr lang="en-US" dirty="0" smtClean="0">
                <a:hlinkClick r:id="rId4"/>
              </a:rPr>
              <a:t>Susan.graves@Lincoln.k12.or.us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Without Utilities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95800" y="2057400"/>
            <a:ext cx="4343400" cy="4068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Running Water</a:t>
            </a:r>
          </a:p>
          <a:p>
            <a:r>
              <a:rPr lang="en-US" dirty="0" smtClean="0"/>
              <a:t>No Electricity</a:t>
            </a:r>
          </a:p>
          <a:p>
            <a:r>
              <a:rPr lang="en-US" dirty="0" smtClean="0"/>
              <a:t>No Communications</a:t>
            </a:r>
          </a:p>
          <a:p>
            <a:r>
              <a:rPr lang="en-US" dirty="0" smtClean="0"/>
              <a:t>No Sewer System</a:t>
            </a:r>
          </a:p>
          <a:p>
            <a:r>
              <a:rPr lang="en-US" dirty="0" smtClean="0"/>
              <a:t>No Garbage Pick-up</a:t>
            </a:r>
          </a:p>
          <a:p>
            <a:r>
              <a:rPr lang="en-US" dirty="0" smtClean="0"/>
              <a:t>No Fuel</a:t>
            </a:r>
          </a:p>
          <a:p>
            <a:r>
              <a:rPr lang="en-US" dirty="0" smtClean="0"/>
              <a:t>No Groceries in the Store</a:t>
            </a:r>
          </a:p>
          <a:p>
            <a:r>
              <a:rPr lang="en-US" dirty="0" smtClean="0"/>
              <a:t>No Pharmacy</a:t>
            </a:r>
          </a:p>
        </p:txBody>
      </p:sp>
      <p:pic>
        <p:nvPicPr>
          <p:cNvPr id="1026" name="Picture 2" descr="C:\Documents and Settings\gravess\Local Settings\Temporary Internet Files\Content.IE5\C7D640IT\MP90044862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2309367" cy="3116756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533400" y="1905000"/>
            <a:ext cx="3962400" cy="4038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2590800"/>
            <a:ext cx="3001120" cy="27278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Living Outside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10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90600" y="1886744"/>
            <a:ext cx="6934199" cy="4971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87999"/>
              </a:scheme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Expect After Shocks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282" y="1741209"/>
            <a:ext cx="4724400" cy="5116791"/>
          </a:xfrm>
        </p:spPr>
        <p:txBody>
          <a:bodyPr>
            <a:normAutofit/>
          </a:bodyPr>
          <a:lstStyle/>
          <a:p>
            <a:r>
              <a:rPr lang="en-US" dirty="0" smtClean="0"/>
              <a:t>In Japan</a:t>
            </a:r>
          </a:p>
          <a:p>
            <a:pPr lvl="1"/>
            <a:r>
              <a:rPr lang="en-US" sz="1800" dirty="0" smtClean="0"/>
              <a:t>154 Aftershocks in first 2-days alone</a:t>
            </a:r>
          </a:p>
          <a:p>
            <a:pPr lvl="1"/>
            <a:r>
              <a:rPr lang="en-US" sz="1800" dirty="0" smtClean="0"/>
              <a:t>Magnitude 5 or greater</a:t>
            </a:r>
          </a:p>
          <a:p>
            <a:pPr lvl="1"/>
            <a:r>
              <a:rPr lang="en-US" sz="1800" dirty="0" smtClean="0"/>
              <a:t>Many more</a:t>
            </a:r>
          </a:p>
          <a:p>
            <a:pPr lvl="1"/>
            <a:endParaRPr lang="en-US" dirty="0" smtClean="0"/>
          </a:p>
          <a:p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School Building probably not SUITABLE for shelter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3969" y="4571057"/>
            <a:ext cx="361278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Drop, Cover &amp; Hold-On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Even Outside</a:t>
            </a:r>
          </a:p>
        </p:txBody>
      </p:sp>
      <p:pic>
        <p:nvPicPr>
          <p:cNvPr id="7" name="Picture 5" descr="C:\Users\GravesS\Pictures\EQ Backpac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973" y="2057400"/>
            <a:ext cx="39687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l EMA Surveys Classroom Damage by ProComKelly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426973"/>
            <a:ext cx="2136363" cy="1745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485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Imagine Extended Camp Life Without Infrastructure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</p:txBody>
      </p:sp>
      <p:pic>
        <p:nvPicPr>
          <p:cNvPr id="6" name="Picture 3" descr="C:\Documents and Settings\gravess\My Documents\My Pictures\Tent Cit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68" y="2286000"/>
            <a:ext cx="8589664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Get Organized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Order vs. Chaos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26847" y="1945176"/>
            <a:ext cx="62484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dirty="0" smtClean="0"/>
              <a:t>Find people with good leadership &amp; organizational skills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931911"/>
              </p:ext>
            </p:extLst>
          </p:nvPr>
        </p:nvGraphicFramePr>
        <p:xfrm>
          <a:off x="152400" y="2473036"/>
          <a:ext cx="8839200" cy="353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1441399" y="5486400"/>
            <a:ext cx="6261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Give Everybody a Job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11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lue Wavy Background 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Inventory of Skills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971800" y="1646788"/>
            <a:ext cx="4040188" cy="639762"/>
          </a:xfrm>
        </p:spPr>
        <p:txBody>
          <a:bodyPr/>
          <a:lstStyle/>
          <a:p>
            <a:r>
              <a:rPr lang="en-US" dirty="0" smtClean="0"/>
              <a:t>What Can People Do?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"/>
          </p:nvPr>
        </p:nvSpPr>
        <p:spPr>
          <a:xfrm>
            <a:off x="304800" y="2286550"/>
            <a:ext cx="4041775" cy="3570288"/>
          </a:xfrm>
        </p:spPr>
        <p:txBody>
          <a:bodyPr/>
          <a:lstStyle/>
          <a:p>
            <a:r>
              <a:rPr lang="en-US" dirty="0" smtClean="0"/>
              <a:t>Medical Skills</a:t>
            </a:r>
          </a:p>
          <a:p>
            <a:r>
              <a:rPr lang="en-US" dirty="0" smtClean="0"/>
              <a:t>Construction Skills</a:t>
            </a:r>
          </a:p>
          <a:p>
            <a:r>
              <a:rPr lang="en-US" dirty="0" smtClean="0"/>
              <a:t>Childcare Skills</a:t>
            </a:r>
          </a:p>
          <a:p>
            <a:r>
              <a:rPr lang="en-US" dirty="0" smtClean="0"/>
              <a:t>Spanish Language Skills</a:t>
            </a:r>
          </a:p>
          <a:p>
            <a:r>
              <a:rPr lang="en-US" dirty="0" smtClean="0"/>
              <a:t>Building Fire</a:t>
            </a:r>
          </a:p>
          <a:p>
            <a:r>
              <a:rPr lang="en-US" dirty="0" smtClean="0"/>
              <a:t>Counseling Skills</a:t>
            </a:r>
            <a:endParaRPr lang="en-US" dirty="0"/>
          </a:p>
        </p:txBody>
      </p:sp>
      <p:pic>
        <p:nvPicPr>
          <p:cNvPr id="9" name="Picture 4" descr="C:\Users\bnw245\AppData\Local\Microsoft\Windows\Temporary Internet Files\Content.IE5\3L3GVR1P\MC900292092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132366" cy="276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1752600" y="5632781"/>
            <a:ext cx="6248400" cy="8342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You’ll be amazed at the skills, experience, and abilities people bring to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6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8756</TotalTime>
  <Words>1916</Words>
  <Application>Microsoft Macintosh PowerPoint</Application>
  <PresentationFormat>On-screen Show (4:3)</PresentationFormat>
  <Paragraphs>454</Paragraphs>
  <Slides>39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Surviving Afterwards    </vt:lpstr>
      <vt:lpstr>Separated by…</vt:lpstr>
      <vt:lpstr>Separated by…</vt:lpstr>
      <vt:lpstr>Without Utilities</vt:lpstr>
      <vt:lpstr>Living Outside</vt:lpstr>
      <vt:lpstr>Expect After Shocks</vt:lpstr>
      <vt:lpstr>Imagine Extended Camp Life Without Infrastructure</vt:lpstr>
      <vt:lpstr>Get Organized Order vs. Chaos</vt:lpstr>
      <vt:lpstr>Inventory of Skills</vt:lpstr>
      <vt:lpstr>Inventory of Things</vt:lpstr>
      <vt:lpstr>Medical Treatment Area</vt:lpstr>
      <vt:lpstr>The Reality Nobody Wants to Talk About</vt:lpstr>
      <vt:lpstr>Shelter &amp; Warmth</vt:lpstr>
      <vt:lpstr>Shelter</vt:lpstr>
      <vt:lpstr>Make-shift Shelters</vt:lpstr>
      <vt:lpstr>Other Shelter Possibilities</vt:lpstr>
      <vt:lpstr>Warmth</vt:lpstr>
      <vt:lpstr>Water: Is this Realistic?</vt:lpstr>
      <vt:lpstr>Protect Water Sources at Home</vt:lpstr>
      <vt:lpstr>Water is Essential</vt:lpstr>
      <vt:lpstr>Water Collection Systems</vt:lpstr>
      <vt:lpstr>Search &amp; Rescue Community Emergency Response Teams (Teen CERT)</vt:lpstr>
      <vt:lpstr>Food Possibilities</vt:lpstr>
      <vt:lpstr>Food Possibilities</vt:lpstr>
      <vt:lpstr>Food Possibilities</vt:lpstr>
      <vt:lpstr>Sanitation</vt:lpstr>
      <vt:lpstr>Sanitation</vt:lpstr>
      <vt:lpstr>Neighborhood Preparedness</vt:lpstr>
      <vt:lpstr>Map Your Neighborhood Video</vt:lpstr>
      <vt:lpstr>Training</vt:lpstr>
      <vt:lpstr>Caching Supplies</vt:lpstr>
      <vt:lpstr>Sample  School Disaster Cache Contents</vt:lpstr>
      <vt:lpstr>School Response Plan</vt:lpstr>
      <vt:lpstr>Security &amp; Supervision</vt:lpstr>
      <vt:lpstr>PowerPoint Presentation</vt:lpstr>
      <vt:lpstr>Emotional Needs</vt:lpstr>
      <vt:lpstr>Get Organized Order vs. Chaos</vt:lpstr>
      <vt:lpstr>We’re In This Together</vt:lpstr>
      <vt:lpstr>School Resources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SUPPLY CACHE</dc:title>
  <dc:creator>gravess</dc:creator>
  <cp:lastModifiedBy>Beth Pratt-Sitaula</cp:lastModifiedBy>
  <cp:revision>359</cp:revision>
  <dcterms:created xsi:type="dcterms:W3CDTF">2012-01-31T19:21:29Z</dcterms:created>
  <dcterms:modified xsi:type="dcterms:W3CDTF">2016-03-07T02:11:24Z</dcterms:modified>
</cp:coreProperties>
</file>