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87" r:id="rId2"/>
    <p:sldId id="567" r:id="rId3"/>
    <p:sldId id="515" r:id="rId4"/>
    <p:sldId id="327" r:id="rId5"/>
    <p:sldId id="402" r:id="rId6"/>
    <p:sldId id="448" r:id="rId7"/>
    <p:sldId id="417" r:id="rId8"/>
    <p:sldId id="397" r:id="rId9"/>
    <p:sldId id="398" r:id="rId10"/>
    <p:sldId id="399" r:id="rId11"/>
    <p:sldId id="407" r:id="rId12"/>
    <p:sldId id="395" r:id="rId13"/>
    <p:sldId id="396" r:id="rId14"/>
    <p:sldId id="421" r:id="rId15"/>
    <p:sldId id="406" r:id="rId16"/>
    <p:sldId id="408" r:id="rId17"/>
    <p:sldId id="403" r:id="rId18"/>
    <p:sldId id="328" r:id="rId19"/>
    <p:sldId id="505" r:id="rId20"/>
    <p:sldId id="575" r:id="rId21"/>
    <p:sldId id="578" r:id="rId22"/>
    <p:sldId id="579" r:id="rId23"/>
    <p:sldId id="483" r:id="rId24"/>
    <p:sldId id="543" r:id="rId25"/>
    <p:sldId id="484" r:id="rId26"/>
    <p:sldId id="584" r:id="rId27"/>
    <p:sldId id="487" r:id="rId28"/>
    <p:sldId id="488" r:id="rId29"/>
    <p:sldId id="489" r:id="rId30"/>
    <p:sldId id="486" r:id="rId31"/>
    <p:sldId id="574" r:id="rId32"/>
    <p:sldId id="576" r:id="rId33"/>
    <p:sldId id="582" r:id="rId34"/>
    <p:sldId id="356" r:id="rId35"/>
    <p:sldId id="549" r:id="rId36"/>
    <p:sldId id="491" r:id="rId37"/>
    <p:sldId id="494" r:id="rId38"/>
    <p:sldId id="569" r:id="rId39"/>
    <p:sldId id="570" r:id="rId40"/>
    <p:sldId id="495" r:id="rId41"/>
    <p:sldId id="496" r:id="rId42"/>
    <p:sldId id="498" r:id="rId43"/>
    <p:sldId id="499" r:id="rId44"/>
    <p:sldId id="500" r:id="rId45"/>
    <p:sldId id="501" r:id="rId46"/>
    <p:sldId id="497" r:id="rId47"/>
    <p:sldId id="512" r:id="rId48"/>
    <p:sldId id="571" r:id="rId49"/>
    <p:sldId id="572" r:id="rId50"/>
    <p:sldId id="580" r:id="rId51"/>
    <p:sldId id="577"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FF99"/>
    <a:srgbClr val="3366FF"/>
    <a:srgbClr val="EFE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59" autoAdjust="0"/>
    <p:restoredTop sz="85565" autoAdjust="0"/>
  </p:normalViewPr>
  <p:slideViewPr>
    <p:cSldViewPr>
      <p:cViewPr varScale="1">
        <p:scale>
          <a:sx n="100" d="100"/>
          <a:sy n="100" d="100"/>
        </p:scale>
        <p:origin x="-816" y="-96"/>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54" d="100"/>
          <a:sy n="54" d="100"/>
        </p:scale>
        <p:origin x="-283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_rels/data10.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image" Target="../media/image69.png"/><Relationship Id="rId2" Type="http://schemas.openxmlformats.org/officeDocument/2006/relationships/image" Target="../media/image70.png"/></Relationships>
</file>

<file path=ppt/diagrams/_rels/data3.xml.rels><?xml version="1.0" encoding="UTF-8" standalone="yes"?>
<Relationships xmlns="http://schemas.openxmlformats.org/package/2006/relationships"><Relationship Id="rId1" Type="http://schemas.openxmlformats.org/officeDocument/2006/relationships/image" Target="../media/image65.png"/></Relationships>
</file>

<file path=ppt/diagrams/_rels/data4.xml.rels><?xml version="1.0" encoding="UTF-8" standalone="yes"?>
<Relationships xmlns="http://schemas.openxmlformats.org/package/2006/relationships"><Relationship Id="rId1" Type="http://schemas.openxmlformats.org/officeDocument/2006/relationships/image" Target="../media/image65.png"/></Relationships>
</file>

<file path=ppt/diagrams/_rels/data5.xml.rels><?xml version="1.0" encoding="UTF-8" standalone="yes"?>
<Relationships xmlns="http://schemas.openxmlformats.org/package/2006/relationships"><Relationship Id="rId1" Type="http://schemas.openxmlformats.org/officeDocument/2006/relationships/image" Target="../media/image6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1" Type="http://schemas.openxmlformats.org/officeDocument/2006/relationships/image" Target="../media/image69.png"/><Relationship Id="rId2" Type="http://schemas.openxmlformats.org/officeDocument/2006/relationships/image" Target="../media/image7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5.png"/></Relationships>
</file>

<file path=ppt/diagrams/_rels/drawing4.xml.rels><?xml version="1.0" encoding="UTF-8" standalone="yes"?>
<Relationships xmlns="http://schemas.openxmlformats.org/package/2006/relationships"><Relationship Id="rId1" Type="http://schemas.openxmlformats.org/officeDocument/2006/relationships/image" Target="../media/image6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65.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C36D98-692B-40B7-A0E7-CCE8E81BA784}" type="doc">
      <dgm:prSet loTypeId="urn:microsoft.com/office/officeart/2005/8/layout/lProcess2" loCatId="list" qsTypeId="urn:microsoft.com/office/officeart/2005/8/quickstyle/3d3" qsCatId="3D" csTypeId="urn:microsoft.com/office/officeart/2005/8/colors/colorful2" csCatId="colorful" phldr="1"/>
      <dgm:spPr/>
      <dgm:t>
        <a:bodyPr/>
        <a:lstStyle/>
        <a:p>
          <a:endParaRPr lang="en-US"/>
        </a:p>
      </dgm:t>
    </dgm:pt>
    <dgm:pt modelId="{28EE752E-6BC0-43F9-A7A9-60E04F69C625}">
      <dgm:prSet phldrT="[Text]" custT="1"/>
      <dgm:spPr>
        <a:solidFill>
          <a:schemeClr val="bg1">
            <a:lumMod val="65000"/>
          </a:schemeClr>
        </a:solidFill>
      </dgm:spPr>
      <dgm:t>
        <a:bodyPr/>
        <a:lstStyle/>
        <a:p>
          <a:r>
            <a:rPr lang="en-US" sz="3600" b="1" i="1" dirty="0" smtClean="0"/>
            <a:t>Cascadia Subduction Zone</a:t>
          </a:r>
          <a:endParaRPr lang="en-US" sz="3600" b="1" i="1" dirty="0"/>
        </a:p>
      </dgm:t>
    </dgm:pt>
    <dgm:pt modelId="{1F4C867C-8493-4EC5-8C55-A9FA4AB4A35A}" type="parTrans" cxnId="{07FA8D6D-09D8-4B3A-AA47-A2063E2C390E}">
      <dgm:prSet/>
      <dgm:spPr/>
      <dgm:t>
        <a:bodyPr/>
        <a:lstStyle/>
        <a:p>
          <a:endParaRPr lang="en-US"/>
        </a:p>
      </dgm:t>
    </dgm:pt>
    <dgm:pt modelId="{DD0694D8-2DD3-43BB-8542-FDF49644A874}" type="sibTrans" cxnId="{07FA8D6D-09D8-4B3A-AA47-A2063E2C390E}">
      <dgm:prSet/>
      <dgm:spPr/>
      <dgm:t>
        <a:bodyPr/>
        <a:lstStyle/>
        <a:p>
          <a:endParaRPr lang="en-US"/>
        </a:p>
      </dgm:t>
    </dgm:pt>
    <dgm:pt modelId="{34F2EBBF-EE07-4841-AC2B-697C8C097352}">
      <dgm:prSet phldrT="[Text]" custT="1"/>
      <dgm:spPr>
        <a:solidFill>
          <a:srgbClr val="708B39"/>
        </a:solidFill>
      </dgm:spPr>
      <dgm:t>
        <a:bodyPr/>
        <a:lstStyle/>
        <a:p>
          <a:r>
            <a:rPr lang="en-US" sz="2400" b="1" dirty="0" smtClean="0"/>
            <a:t>Earthquake is Here!</a:t>
          </a:r>
        </a:p>
      </dgm:t>
    </dgm:pt>
    <dgm:pt modelId="{5A82B55E-D3DA-4BFA-B432-BAE30D2DF357}" type="parTrans" cxnId="{27CF6E91-BE42-4073-A6E5-2A470D15BC1A}">
      <dgm:prSet/>
      <dgm:spPr/>
      <dgm:t>
        <a:bodyPr/>
        <a:lstStyle/>
        <a:p>
          <a:endParaRPr lang="en-US"/>
        </a:p>
      </dgm:t>
    </dgm:pt>
    <dgm:pt modelId="{F3DA02F8-0E8C-4EA8-86BD-2FFB64C17FD7}" type="sibTrans" cxnId="{27CF6E91-BE42-4073-A6E5-2A470D15BC1A}">
      <dgm:prSet/>
      <dgm:spPr/>
      <dgm:t>
        <a:bodyPr/>
        <a:lstStyle/>
        <a:p>
          <a:endParaRPr lang="en-US"/>
        </a:p>
      </dgm:t>
    </dgm:pt>
    <dgm:pt modelId="{1B9A4D3A-7FE3-4064-B9AF-178A2A42153F}">
      <dgm:prSet phldrT="[Text]" custT="1"/>
      <dgm:spPr>
        <a:solidFill>
          <a:srgbClr val="714B25"/>
        </a:solidFill>
      </dgm:spPr>
      <dgm:t>
        <a:bodyPr/>
        <a:lstStyle/>
        <a:p>
          <a:r>
            <a:rPr lang="en-US" sz="2000" b="1" dirty="0" smtClean="0"/>
            <a:t>You Will Feel It!</a:t>
          </a:r>
          <a:endParaRPr lang="en-US" sz="1800" b="1" dirty="0"/>
        </a:p>
      </dgm:t>
    </dgm:pt>
    <dgm:pt modelId="{ABEF8581-EA95-4971-86D4-52861F3D3B60}" type="parTrans" cxnId="{E32CEDB9-746F-41F0-BC16-49F0EEEF5316}">
      <dgm:prSet/>
      <dgm:spPr/>
      <dgm:t>
        <a:bodyPr/>
        <a:lstStyle/>
        <a:p>
          <a:endParaRPr lang="en-US"/>
        </a:p>
      </dgm:t>
    </dgm:pt>
    <dgm:pt modelId="{620AB7D1-54B9-4479-90A8-A86CA52621D4}" type="sibTrans" cxnId="{E32CEDB9-746F-41F0-BC16-49F0EEEF5316}">
      <dgm:prSet/>
      <dgm:spPr/>
      <dgm:t>
        <a:bodyPr/>
        <a:lstStyle/>
        <a:p>
          <a:endParaRPr lang="en-US"/>
        </a:p>
      </dgm:t>
    </dgm:pt>
    <dgm:pt modelId="{7402C892-2548-4A47-9E5D-60BC8FE0D0BE}">
      <dgm:prSet phldrT="[Text]" custT="1"/>
      <dgm:spPr>
        <a:solidFill>
          <a:srgbClr val="7030A0"/>
        </a:solidFill>
      </dgm:spPr>
      <dgm:t>
        <a:bodyPr/>
        <a:lstStyle/>
        <a:p>
          <a:r>
            <a:rPr lang="en-US" sz="2000" b="1" dirty="0" smtClean="0"/>
            <a:t>Warning: The Ground Shaking</a:t>
          </a:r>
          <a:endParaRPr lang="en-US" sz="2000" b="1" dirty="0"/>
        </a:p>
      </dgm:t>
    </dgm:pt>
    <dgm:pt modelId="{0F82641D-0A81-4C01-8B58-05553D2849BE}" type="parTrans" cxnId="{D9CF2A3D-3FEF-4482-AEC8-7CADB7C5513C}">
      <dgm:prSet/>
      <dgm:spPr/>
      <dgm:t>
        <a:bodyPr/>
        <a:lstStyle/>
        <a:p>
          <a:endParaRPr lang="en-US"/>
        </a:p>
      </dgm:t>
    </dgm:pt>
    <dgm:pt modelId="{54496BD6-3A81-4468-96E6-DF3C92F6BF9E}" type="sibTrans" cxnId="{D9CF2A3D-3FEF-4482-AEC8-7CADB7C5513C}">
      <dgm:prSet/>
      <dgm:spPr/>
      <dgm:t>
        <a:bodyPr/>
        <a:lstStyle/>
        <a:p>
          <a:endParaRPr lang="en-US"/>
        </a:p>
      </dgm:t>
    </dgm:pt>
    <dgm:pt modelId="{BA2CA7F3-8961-4230-9E33-ABA993E591CA}">
      <dgm:prSet phldrT="[Text]" custT="1"/>
      <dgm:spPr>
        <a:solidFill>
          <a:srgbClr val="3366FF"/>
        </a:solidFill>
      </dgm:spPr>
      <dgm:t>
        <a:bodyPr/>
        <a:lstStyle/>
        <a:p>
          <a:r>
            <a:rPr lang="en-US" sz="2000" b="1" dirty="0" smtClean="0"/>
            <a:t>Magnitude 8 to 9+</a:t>
          </a:r>
          <a:endParaRPr lang="en-US" sz="2000" b="1" dirty="0"/>
        </a:p>
      </dgm:t>
    </dgm:pt>
    <dgm:pt modelId="{D0613BFC-44E9-456E-B655-19837844294F}" type="parTrans" cxnId="{EC151819-B69F-4DCF-BDED-13F39BBB4356}">
      <dgm:prSet/>
      <dgm:spPr/>
      <dgm:t>
        <a:bodyPr/>
        <a:lstStyle/>
        <a:p>
          <a:endParaRPr lang="en-US"/>
        </a:p>
      </dgm:t>
    </dgm:pt>
    <dgm:pt modelId="{638DC88F-81F5-444B-9B86-1A0E0FA3C7C0}" type="sibTrans" cxnId="{EC151819-B69F-4DCF-BDED-13F39BBB4356}">
      <dgm:prSet/>
      <dgm:spPr/>
      <dgm:t>
        <a:bodyPr/>
        <a:lstStyle/>
        <a:p>
          <a:endParaRPr lang="en-US"/>
        </a:p>
      </dgm:t>
    </dgm:pt>
    <dgm:pt modelId="{AEF4E5F4-B86A-413A-B030-4BDD01B96AE1}">
      <dgm:prSet phldrT="[Text]" custT="1"/>
      <dgm:spPr>
        <a:solidFill>
          <a:srgbClr val="C00000"/>
        </a:solidFill>
      </dgm:spPr>
      <dgm:t>
        <a:bodyPr/>
        <a:lstStyle/>
        <a:p>
          <a:r>
            <a:rPr lang="en-US" sz="2000" b="1" dirty="0" smtClean="0"/>
            <a:t>4-6 minutes of Intense Shaking</a:t>
          </a:r>
          <a:endParaRPr lang="en-US" sz="2000" b="1" dirty="0"/>
        </a:p>
      </dgm:t>
    </dgm:pt>
    <dgm:pt modelId="{3EB6F201-16DB-4414-AE14-8D409D07BD86}" type="parTrans" cxnId="{76046579-D10C-4FC9-98CE-019AB57E0C77}">
      <dgm:prSet/>
      <dgm:spPr/>
      <dgm:t>
        <a:bodyPr/>
        <a:lstStyle/>
        <a:p>
          <a:endParaRPr lang="en-US"/>
        </a:p>
      </dgm:t>
    </dgm:pt>
    <dgm:pt modelId="{DDF5CDF7-0F60-439F-A4A8-AE974B6EC0D0}" type="sibTrans" cxnId="{76046579-D10C-4FC9-98CE-019AB57E0C77}">
      <dgm:prSet/>
      <dgm:spPr/>
      <dgm:t>
        <a:bodyPr/>
        <a:lstStyle/>
        <a:p>
          <a:endParaRPr lang="en-US"/>
        </a:p>
      </dgm:t>
    </dgm:pt>
    <dgm:pt modelId="{21867A22-7F31-4B6E-9C7F-BEE283D326B5}" type="pres">
      <dgm:prSet presAssocID="{0AC36D98-692B-40B7-A0E7-CCE8E81BA784}" presName="theList" presStyleCnt="0">
        <dgm:presLayoutVars>
          <dgm:dir/>
          <dgm:animLvl val="lvl"/>
          <dgm:resizeHandles val="exact"/>
        </dgm:presLayoutVars>
      </dgm:prSet>
      <dgm:spPr/>
      <dgm:t>
        <a:bodyPr/>
        <a:lstStyle/>
        <a:p>
          <a:endParaRPr lang="en-US"/>
        </a:p>
      </dgm:t>
    </dgm:pt>
    <dgm:pt modelId="{18698858-36FC-4DAE-AF8F-AEAB6AD4C7F8}" type="pres">
      <dgm:prSet presAssocID="{28EE752E-6BC0-43F9-A7A9-60E04F69C625}" presName="compNode" presStyleCnt="0"/>
      <dgm:spPr/>
      <dgm:t>
        <a:bodyPr/>
        <a:lstStyle/>
        <a:p>
          <a:endParaRPr lang="en-US"/>
        </a:p>
      </dgm:t>
    </dgm:pt>
    <dgm:pt modelId="{0FEBA5AE-254C-425F-8513-E45E27D95D22}" type="pres">
      <dgm:prSet presAssocID="{28EE752E-6BC0-43F9-A7A9-60E04F69C625}" presName="aNode" presStyleLbl="bgShp" presStyleIdx="0" presStyleCnt="1" custScaleX="100098" custLinFactNeighborX="51025"/>
      <dgm:spPr/>
      <dgm:t>
        <a:bodyPr/>
        <a:lstStyle/>
        <a:p>
          <a:endParaRPr lang="en-US"/>
        </a:p>
      </dgm:t>
    </dgm:pt>
    <dgm:pt modelId="{E49ECC23-BC98-4E41-8B29-3E909412C8DD}" type="pres">
      <dgm:prSet presAssocID="{28EE752E-6BC0-43F9-A7A9-60E04F69C625}" presName="textNode" presStyleLbl="bgShp" presStyleIdx="0" presStyleCnt="1"/>
      <dgm:spPr/>
      <dgm:t>
        <a:bodyPr/>
        <a:lstStyle/>
        <a:p>
          <a:endParaRPr lang="en-US"/>
        </a:p>
      </dgm:t>
    </dgm:pt>
    <dgm:pt modelId="{F517C360-9041-4E1F-94F4-2A1489CA7FE9}" type="pres">
      <dgm:prSet presAssocID="{28EE752E-6BC0-43F9-A7A9-60E04F69C625}" presName="compChildNode" presStyleCnt="0"/>
      <dgm:spPr/>
      <dgm:t>
        <a:bodyPr/>
        <a:lstStyle/>
        <a:p>
          <a:endParaRPr lang="en-US"/>
        </a:p>
      </dgm:t>
    </dgm:pt>
    <dgm:pt modelId="{83509835-FC01-4B85-BC79-F5DDC2A28F25}" type="pres">
      <dgm:prSet presAssocID="{28EE752E-6BC0-43F9-A7A9-60E04F69C625}" presName="theInnerList" presStyleCnt="0"/>
      <dgm:spPr/>
      <dgm:t>
        <a:bodyPr/>
        <a:lstStyle/>
        <a:p>
          <a:endParaRPr lang="en-US"/>
        </a:p>
      </dgm:t>
    </dgm:pt>
    <dgm:pt modelId="{A8A8A49F-1EC6-4E39-884A-1C076EDFE026}" type="pres">
      <dgm:prSet presAssocID="{34F2EBBF-EE07-4841-AC2B-697C8C097352}" presName="childNode" presStyleLbl="node1" presStyleIdx="0" presStyleCnt="5" custScaleX="115309">
        <dgm:presLayoutVars>
          <dgm:bulletEnabled val="1"/>
        </dgm:presLayoutVars>
      </dgm:prSet>
      <dgm:spPr/>
      <dgm:t>
        <a:bodyPr/>
        <a:lstStyle/>
        <a:p>
          <a:endParaRPr lang="en-US"/>
        </a:p>
      </dgm:t>
    </dgm:pt>
    <dgm:pt modelId="{10067AE7-0DCC-4BD1-82F4-5F73183C5C61}" type="pres">
      <dgm:prSet presAssocID="{34F2EBBF-EE07-4841-AC2B-697C8C097352}" presName="aSpace2" presStyleCnt="0"/>
      <dgm:spPr/>
      <dgm:t>
        <a:bodyPr/>
        <a:lstStyle/>
        <a:p>
          <a:endParaRPr lang="en-US"/>
        </a:p>
      </dgm:t>
    </dgm:pt>
    <dgm:pt modelId="{64F0EFE9-32B7-44FA-81A0-4A27450379E5}" type="pres">
      <dgm:prSet presAssocID="{1B9A4D3A-7FE3-4064-B9AF-178A2A42153F}" presName="childNode" presStyleLbl="node1" presStyleIdx="1" presStyleCnt="5" custScaleX="115309">
        <dgm:presLayoutVars>
          <dgm:bulletEnabled val="1"/>
        </dgm:presLayoutVars>
      </dgm:prSet>
      <dgm:spPr/>
      <dgm:t>
        <a:bodyPr/>
        <a:lstStyle/>
        <a:p>
          <a:endParaRPr lang="en-US"/>
        </a:p>
      </dgm:t>
    </dgm:pt>
    <dgm:pt modelId="{54AD8FD3-137E-48A0-A1F9-574DBD5C346E}" type="pres">
      <dgm:prSet presAssocID="{1B9A4D3A-7FE3-4064-B9AF-178A2A42153F}" presName="aSpace2" presStyleCnt="0"/>
      <dgm:spPr/>
      <dgm:t>
        <a:bodyPr/>
        <a:lstStyle/>
        <a:p>
          <a:endParaRPr lang="en-US"/>
        </a:p>
      </dgm:t>
    </dgm:pt>
    <dgm:pt modelId="{91D6B4C4-D6DA-4BB4-9FDA-F94BE2EFB235}" type="pres">
      <dgm:prSet presAssocID="{7402C892-2548-4A47-9E5D-60BC8FE0D0BE}" presName="childNode" presStyleLbl="node1" presStyleIdx="2" presStyleCnt="5" custScaleX="115196">
        <dgm:presLayoutVars>
          <dgm:bulletEnabled val="1"/>
        </dgm:presLayoutVars>
      </dgm:prSet>
      <dgm:spPr/>
      <dgm:t>
        <a:bodyPr/>
        <a:lstStyle/>
        <a:p>
          <a:endParaRPr lang="en-US"/>
        </a:p>
      </dgm:t>
    </dgm:pt>
    <dgm:pt modelId="{74948A1A-2515-4EF4-B78B-2710E672F725}" type="pres">
      <dgm:prSet presAssocID="{7402C892-2548-4A47-9E5D-60BC8FE0D0BE}" presName="aSpace2" presStyleCnt="0"/>
      <dgm:spPr/>
    </dgm:pt>
    <dgm:pt modelId="{481769C1-7042-430D-B944-98D3A1DA2DBE}" type="pres">
      <dgm:prSet presAssocID="{AEF4E5F4-B86A-413A-B030-4BDD01B96AE1}" presName="childNode" presStyleLbl="node1" presStyleIdx="3" presStyleCnt="5" custScaleX="118050">
        <dgm:presLayoutVars>
          <dgm:bulletEnabled val="1"/>
        </dgm:presLayoutVars>
      </dgm:prSet>
      <dgm:spPr/>
      <dgm:t>
        <a:bodyPr/>
        <a:lstStyle/>
        <a:p>
          <a:endParaRPr lang="en-US"/>
        </a:p>
      </dgm:t>
    </dgm:pt>
    <dgm:pt modelId="{E452E870-7219-4A33-ABEC-07E88711D75B}" type="pres">
      <dgm:prSet presAssocID="{AEF4E5F4-B86A-413A-B030-4BDD01B96AE1}" presName="aSpace2" presStyleCnt="0"/>
      <dgm:spPr/>
    </dgm:pt>
    <dgm:pt modelId="{0E1F75FC-4B66-4876-9D82-09D5CA9DFDDF}" type="pres">
      <dgm:prSet presAssocID="{BA2CA7F3-8961-4230-9E33-ABA993E591CA}" presName="childNode" presStyleLbl="node1" presStyleIdx="4" presStyleCnt="5" custScaleX="115309">
        <dgm:presLayoutVars>
          <dgm:bulletEnabled val="1"/>
        </dgm:presLayoutVars>
      </dgm:prSet>
      <dgm:spPr/>
      <dgm:t>
        <a:bodyPr/>
        <a:lstStyle/>
        <a:p>
          <a:endParaRPr lang="en-US"/>
        </a:p>
      </dgm:t>
    </dgm:pt>
  </dgm:ptLst>
  <dgm:cxnLst>
    <dgm:cxn modelId="{E32CEDB9-746F-41F0-BC16-49F0EEEF5316}" srcId="{28EE752E-6BC0-43F9-A7A9-60E04F69C625}" destId="{1B9A4D3A-7FE3-4064-B9AF-178A2A42153F}" srcOrd="1" destOrd="0" parTransId="{ABEF8581-EA95-4971-86D4-52861F3D3B60}" sibTransId="{620AB7D1-54B9-4479-90A8-A86CA52621D4}"/>
    <dgm:cxn modelId="{D66FEC71-6B0B-4317-BFAC-80ADAB06A75A}" type="presOf" srcId="{34F2EBBF-EE07-4841-AC2B-697C8C097352}" destId="{A8A8A49F-1EC6-4E39-884A-1C076EDFE026}" srcOrd="0" destOrd="0" presId="urn:microsoft.com/office/officeart/2005/8/layout/lProcess2"/>
    <dgm:cxn modelId="{F72C1021-B83F-4DD5-A4F7-2129A2DEDEFF}" type="presOf" srcId="{7402C892-2548-4A47-9E5D-60BC8FE0D0BE}" destId="{91D6B4C4-D6DA-4BB4-9FDA-F94BE2EFB235}" srcOrd="0" destOrd="0" presId="urn:microsoft.com/office/officeart/2005/8/layout/lProcess2"/>
    <dgm:cxn modelId="{27CF6E91-BE42-4073-A6E5-2A470D15BC1A}" srcId="{28EE752E-6BC0-43F9-A7A9-60E04F69C625}" destId="{34F2EBBF-EE07-4841-AC2B-697C8C097352}" srcOrd="0" destOrd="0" parTransId="{5A82B55E-D3DA-4BFA-B432-BAE30D2DF357}" sibTransId="{F3DA02F8-0E8C-4EA8-86BD-2FFB64C17FD7}"/>
    <dgm:cxn modelId="{D9CF2A3D-3FEF-4482-AEC8-7CADB7C5513C}" srcId="{28EE752E-6BC0-43F9-A7A9-60E04F69C625}" destId="{7402C892-2548-4A47-9E5D-60BC8FE0D0BE}" srcOrd="2" destOrd="0" parTransId="{0F82641D-0A81-4C01-8B58-05553D2849BE}" sibTransId="{54496BD6-3A81-4468-96E6-DF3C92F6BF9E}"/>
    <dgm:cxn modelId="{D7492917-F42D-48C7-95BF-BD7E20EFE139}" type="presOf" srcId="{AEF4E5F4-B86A-413A-B030-4BDD01B96AE1}" destId="{481769C1-7042-430D-B944-98D3A1DA2DBE}" srcOrd="0" destOrd="0" presId="urn:microsoft.com/office/officeart/2005/8/layout/lProcess2"/>
    <dgm:cxn modelId="{150C580F-62FC-47E6-B3CF-298984AF37D4}" type="presOf" srcId="{28EE752E-6BC0-43F9-A7A9-60E04F69C625}" destId="{0FEBA5AE-254C-425F-8513-E45E27D95D22}" srcOrd="0" destOrd="0" presId="urn:microsoft.com/office/officeart/2005/8/layout/lProcess2"/>
    <dgm:cxn modelId="{EC151819-B69F-4DCF-BDED-13F39BBB4356}" srcId="{28EE752E-6BC0-43F9-A7A9-60E04F69C625}" destId="{BA2CA7F3-8961-4230-9E33-ABA993E591CA}" srcOrd="4" destOrd="0" parTransId="{D0613BFC-44E9-456E-B655-19837844294F}" sibTransId="{638DC88F-81F5-444B-9B86-1A0E0FA3C7C0}"/>
    <dgm:cxn modelId="{76046579-D10C-4FC9-98CE-019AB57E0C77}" srcId="{28EE752E-6BC0-43F9-A7A9-60E04F69C625}" destId="{AEF4E5F4-B86A-413A-B030-4BDD01B96AE1}" srcOrd="3" destOrd="0" parTransId="{3EB6F201-16DB-4414-AE14-8D409D07BD86}" sibTransId="{DDF5CDF7-0F60-439F-A4A8-AE974B6EC0D0}"/>
    <dgm:cxn modelId="{9677A17E-E4DB-4C08-BBE9-362FE1AB8832}" type="presOf" srcId="{1B9A4D3A-7FE3-4064-B9AF-178A2A42153F}" destId="{64F0EFE9-32B7-44FA-81A0-4A27450379E5}" srcOrd="0" destOrd="0" presId="urn:microsoft.com/office/officeart/2005/8/layout/lProcess2"/>
    <dgm:cxn modelId="{9599B092-C97D-4F4C-804D-3797394FB1A1}" type="presOf" srcId="{BA2CA7F3-8961-4230-9E33-ABA993E591CA}" destId="{0E1F75FC-4B66-4876-9D82-09D5CA9DFDDF}" srcOrd="0" destOrd="0" presId="urn:microsoft.com/office/officeart/2005/8/layout/lProcess2"/>
    <dgm:cxn modelId="{680772D0-8315-488C-BC76-0B94A42EE6F0}" type="presOf" srcId="{28EE752E-6BC0-43F9-A7A9-60E04F69C625}" destId="{E49ECC23-BC98-4E41-8B29-3E909412C8DD}" srcOrd="1" destOrd="0" presId="urn:microsoft.com/office/officeart/2005/8/layout/lProcess2"/>
    <dgm:cxn modelId="{5304799A-FE51-43AC-82AB-908005792CD4}" type="presOf" srcId="{0AC36D98-692B-40B7-A0E7-CCE8E81BA784}" destId="{21867A22-7F31-4B6E-9C7F-BEE283D326B5}" srcOrd="0" destOrd="0" presId="urn:microsoft.com/office/officeart/2005/8/layout/lProcess2"/>
    <dgm:cxn modelId="{07FA8D6D-09D8-4B3A-AA47-A2063E2C390E}" srcId="{0AC36D98-692B-40B7-A0E7-CCE8E81BA784}" destId="{28EE752E-6BC0-43F9-A7A9-60E04F69C625}" srcOrd="0" destOrd="0" parTransId="{1F4C867C-8493-4EC5-8C55-A9FA4AB4A35A}" sibTransId="{DD0694D8-2DD3-43BB-8542-FDF49644A874}"/>
    <dgm:cxn modelId="{A8C5D210-27A0-4B9D-9C23-E624DE2B8938}" type="presParOf" srcId="{21867A22-7F31-4B6E-9C7F-BEE283D326B5}" destId="{18698858-36FC-4DAE-AF8F-AEAB6AD4C7F8}" srcOrd="0" destOrd="0" presId="urn:microsoft.com/office/officeart/2005/8/layout/lProcess2"/>
    <dgm:cxn modelId="{727D1B5B-D778-4FF5-9ADB-E237737D9548}" type="presParOf" srcId="{18698858-36FC-4DAE-AF8F-AEAB6AD4C7F8}" destId="{0FEBA5AE-254C-425F-8513-E45E27D95D22}" srcOrd="0" destOrd="0" presId="urn:microsoft.com/office/officeart/2005/8/layout/lProcess2"/>
    <dgm:cxn modelId="{2FE7724F-8D4A-4350-B09F-13C4EF29A4F6}" type="presParOf" srcId="{18698858-36FC-4DAE-AF8F-AEAB6AD4C7F8}" destId="{E49ECC23-BC98-4E41-8B29-3E909412C8DD}" srcOrd="1" destOrd="0" presId="urn:microsoft.com/office/officeart/2005/8/layout/lProcess2"/>
    <dgm:cxn modelId="{86DBEFC4-819E-41A0-A1FB-7BC00BD53480}" type="presParOf" srcId="{18698858-36FC-4DAE-AF8F-AEAB6AD4C7F8}" destId="{F517C360-9041-4E1F-94F4-2A1489CA7FE9}" srcOrd="2" destOrd="0" presId="urn:microsoft.com/office/officeart/2005/8/layout/lProcess2"/>
    <dgm:cxn modelId="{1915D64B-1D4A-476F-8679-976D8DA594B6}" type="presParOf" srcId="{F517C360-9041-4E1F-94F4-2A1489CA7FE9}" destId="{83509835-FC01-4B85-BC79-F5DDC2A28F25}" srcOrd="0" destOrd="0" presId="urn:microsoft.com/office/officeart/2005/8/layout/lProcess2"/>
    <dgm:cxn modelId="{870F7A4B-1503-413D-9A65-93CC140F7BA2}" type="presParOf" srcId="{83509835-FC01-4B85-BC79-F5DDC2A28F25}" destId="{A8A8A49F-1EC6-4E39-884A-1C076EDFE026}" srcOrd="0" destOrd="0" presId="urn:microsoft.com/office/officeart/2005/8/layout/lProcess2"/>
    <dgm:cxn modelId="{E38EAD95-0EC5-47FC-A076-7B503E3C785E}" type="presParOf" srcId="{83509835-FC01-4B85-BC79-F5DDC2A28F25}" destId="{10067AE7-0DCC-4BD1-82F4-5F73183C5C61}" srcOrd="1" destOrd="0" presId="urn:microsoft.com/office/officeart/2005/8/layout/lProcess2"/>
    <dgm:cxn modelId="{47110A1D-3545-40CB-9FE5-09538C05A7FE}" type="presParOf" srcId="{83509835-FC01-4B85-BC79-F5DDC2A28F25}" destId="{64F0EFE9-32B7-44FA-81A0-4A27450379E5}" srcOrd="2" destOrd="0" presId="urn:microsoft.com/office/officeart/2005/8/layout/lProcess2"/>
    <dgm:cxn modelId="{A56E3993-17DC-4926-A9B8-AA4641C41036}" type="presParOf" srcId="{83509835-FC01-4B85-BC79-F5DDC2A28F25}" destId="{54AD8FD3-137E-48A0-A1F9-574DBD5C346E}" srcOrd="3" destOrd="0" presId="urn:microsoft.com/office/officeart/2005/8/layout/lProcess2"/>
    <dgm:cxn modelId="{D13B6323-7048-4BDF-BCDD-14385E652B83}" type="presParOf" srcId="{83509835-FC01-4B85-BC79-F5DDC2A28F25}" destId="{91D6B4C4-D6DA-4BB4-9FDA-F94BE2EFB235}" srcOrd="4" destOrd="0" presId="urn:microsoft.com/office/officeart/2005/8/layout/lProcess2"/>
    <dgm:cxn modelId="{10E14AFB-51D4-4B91-AD5F-C2D9B69C8861}" type="presParOf" srcId="{83509835-FC01-4B85-BC79-F5DDC2A28F25}" destId="{74948A1A-2515-4EF4-B78B-2710E672F725}" srcOrd="5" destOrd="0" presId="urn:microsoft.com/office/officeart/2005/8/layout/lProcess2"/>
    <dgm:cxn modelId="{313B422C-BBFB-40D9-BB03-8BF1FB34A7F7}" type="presParOf" srcId="{83509835-FC01-4B85-BC79-F5DDC2A28F25}" destId="{481769C1-7042-430D-B944-98D3A1DA2DBE}" srcOrd="6" destOrd="0" presId="urn:microsoft.com/office/officeart/2005/8/layout/lProcess2"/>
    <dgm:cxn modelId="{74DD0F9E-3229-4104-BF07-F62611D915C0}" type="presParOf" srcId="{83509835-FC01-4B85-BC79-F5DDC2A28F25}" destId="{E452E870-7219-4A33-ABEC-07E88711D75B}" srcOrd="7" destOrd="0" presId="urn:microsoft.com/office/officeart/2005/8/layout/lProcess2"/>
    <dgm:cxn modelId="{BE8ADBE0-4597-4F28-A63F-89E6CBA06807}" type="presParOf" srcId="{83509835-FC01-4B85-BC79-F5DDC2A28F25}" destId="{0E1F75FC-4B66-4876-9D82-09D5CA9DFDDF}" srcOrd="8" destOrd="0" presId="urn:microsoft.com/office/officeart/2005/8/layout/lProcess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45E4B5-2512-4AE0-954C-0B27D6A904A4}" type="doc">
      <dgm:prSet loTypeId="urn:microsoft.com/office/officeart/2005/8/layout/pList2" loCatId="list" qsTypeId="urn:microsoft.com/office/officeart/2005/8/quickstyle/3d1" qsCatId="3D" csTypeId="urn:microsoft.com/office/officeart/2005/8/colors/colorful3" csCatId="colorful" phldr="1"/>
      <dgm:spPr/>
    </dgm:pt>
    <dgm:pt modelId="{3EAEB6FB-1F89-42AE-A70C-B57ED4450567}">
      <dgm:prSet phldrT="[Text]" custT="1"/>
      <dgm:spPr>
        <a:ln>
          <a:solidFill>
            <a:schemeClr val="accent1"/>
          </a:solidFill>
        </a:ln>
      </dgm:spPr>
      <dgm:t>
        <a:bodyPr/>
        <a:lstStyle/>
        <a:p>
          <a:r>
            <a:rPr lang="en-US" sz="1800" b="1" u="sng" dirty="0" smtClean="0">
              <a:solidFill>
                <a:schemeClr val="bg1"/>
              </a:solidFill>
              <a:latin typeface="Arial" panose="020B0604020202020204" pitchFamily="34" charset="0"/>
              <a:cs typeface="Arial" panose="020B0604020202020204" pitchFamily="34" charset="0"/>
            </a:rPr>
            <a:t>Evacuate</a:t>
          </a:r>
        </a:p>
        <a:p>
          <a:endParaRPr lang="en-US" sz="1600" b="1" u="none" dirty="0" smtClean="0">
            <a:solidFill>
              <a:schemeClr val="bg1"/>
            </a:solidFill>
            <a:latin typeface="Arial" panose="020B0604020202020204" pitchFamily="34" charset="0"/>
            <a:cs typeface="Arial" panose="020B0604020202020204" pitchFamily="34" charset="0"/>
          </a:endParaRPr>
        </a:p>
        <a:p>
          <a:r>
            <a:rPr lang="en-US" sz="1600" b="1" u="none" dirty="0" smtClean="0">
              <a:solidFill>
                <a:schemeClr val="bg1"/>
              </a:solidFill>
              <a:latin typeface="Arial" panose="020B0604020202020204" pitchFamily="34" charset="0"/>
              <a:cs typeface="Arial" panose="020B0604020202020204" pitchFamily="34" charset="0"/>
            </a:rPr>
            <a:t>-Account for Everyone</a:t>
          </a:r>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-Supervise Students</a:t>
          </a:r>
          <a:endParaRPr lang="en-US" sz="1600" b="1" dirty="0">
            <a:solidFill>
              <a:schemeClr val="bg1"/>
            </a:solidFill>
            <a:latin typeface="Arial" panose="020B0604020202020204" pitchFamily="34" charset="0"/>
            <a:cs typeface="Arial" panose="020B0604020202020204" pitchFamily="34" charset="0"/>
          </a:endParaRPr>
        </a:p>
      </dgm:t>
    </dgm:pt>
    <dgm:pt modelId="{42707051-5169-4E9F-BFC4-42D3DA90D11C}" type="parTrans" cxnId="{A2E25E31-3DA7-4960-B116-0FC5B6581D0D}">
      <dgm:prSet/>
      <dgm:spPr/>
      <dgm:t>
        <a:bodyPr/>
        <a:lstStyle/>
        <a:p>
          <a:endParaRPr lang="en-US"/>
        </a:p>
      </dgm:t>
    </dgm:pt>
    <dgm:pt modelId="{5D2E3A3A-F840-4A3E-B165-80C9BDF753AD}" type="sibTrans" cxnId="{A2E25E31-3DA7-4960-B116-0FC5B6581D0D}">
      <dgm:prSet/>
      <dgm:spPr/>
      <dgm:t>
        <a:bodyPr/>
        <a:lstStyle/>
        <a:p>
          <a:endParaRPr lang="en-US"/>
        </a:p>
      </dgm:t>
    </dgm:pt>
    <dgm:pt modelId="{5FA0A43F-457F-4541-95B8-76D315C513CC}">
      <dgm:prSet phldrT="[Text]" custT="1"/>
      <dgm:spPr>
        <a:ln>
          <a:solidFill>
            <a:schemeClr val="accent1"/>
          </a:solidFill>
        </a:ln>
      </dgm:spPr>
      <dgm:t>
        <a:bodyPr/>
        <a:lstStyle/>
        <a:p>
          <a:r>
            <a:rPr lang="en-US" sz="1800" b="1" u="sng" dirty="0" smtClean="0">
              <a:solidFill>
                <a:schemeClr val="bg1"/>
              </a:solidFill>
              <a:latin typeface="Arial" panose="020B0604020202020204" pitchFamily="34" charset="0"/>
              <a:cs typeface="Arial" panose="020B0604020202020204" pitchFamily="34" charset="0"/>
            </a:rPr>
            <a:t>Immediate Needs</a:t>
          </a: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-Medical</a:t>
          </a:r>
        </a:p>
        <a:p>
          <a:r>
            <a:rPr lang="en-US" sz="1600" b="1" dirty="0" smtClean="0">
              <a:solidFill>
                <a:schemeClr val="bg1"/>
              </a:solidFill>
              <a:latin typeface="Arial" panose="020B0604020202020204" pitchFamily="34" charset="0"/>
              <a:cs typeface="Arial" panose="020B0604020202020204" pitchFamily="34" charset="0"/>
            </a:rPr>
            <a:t>-Search &amp; Rescue</a:t>
          </a:r>
        </a:p>
        <a:p>
          <a:r>
            <a:rPr lang="en-US" sz="1600" b="1" dirty="0" smtClean="0">
              <a:solidFill>
                <a:schemeClr val="bg1"/>
              </a:solidFill>
              <a:latin typeface="Arial" panose="020B0604020202020204" pitchFamily="34" charset="0"/>
              <a:cs typeface="Arial" panose="020B0604020202020204" pitchFamily="34" charset="0"/>
            </a:rPr>
            <a:t>-Shelter from Weather</a:t>
          </a:r>
        </a:p>
        <a:p>
          <a:r>
            <a:rPr lang="en-US" sz="1600" b="1" dirty="0" smtClean="0">
              <a:solidFill>
                <a:schemeClr val="bg1"/>
              </a:solidFill>
              <a:latin typeface="Arial" panose="020B0604020202020204" pitchFamily="34" charset="0"/>
              <a:cs typeface="Arial" panose="020B0604020202020204" pitchFamily="34" charset="0"/>
            </a:rPr>
            <a:t>-Restrooms</a:t>
          </a:r>
        </a:p>
      </dgm:t>
    </dgm:pt>
    <dgm:pt modelId="{616C4F96-BEBB-416A-A4FB-2226712D7D2E}" type="parTrans" cxnId="{502A9885-1BB9-4A3F-8783-1347BD67BD15}">
      <dgm:prSet/>
      <dgm:spPr/>
      <dgm:t>
        <a:bodyPr/>
        <a:lstStyle/>
        <a:p>
          <a:endParaRPr lang="en-US"/>
        </a:p>
      </dgm:t>
    </dgm:pt>
    <dgm:pt modelId="{F3B38844-911C-446F-847F-47E62821435C}" type="sibTrans" cxnId="{502A9885-1BB9-4A3F-8783-1347BD67BD15}">
      <dgm:prSet/>
      <dgm:spPr/>
      <dgm:t>
        <a:bodyPr/>
        <a:lstStyle/>
        <a:p>
          <a:endParaRPr lang="en-US"/>
        </a:p>
      </dgm:t>
    </dgm:pt>
    <dgm:pt modelId="{04E4EC30-8F7F-4A8C-B4A2-6A3142C19546}">
      <dgm:prSet phldrT="[Text]" custT="1"/>
      <dgm:spPr>
        <a:ln>
          <a:solidFill>
            <a:schemeClr val="accent1"/>
          </a:solidFill>
        </a:ln>
      </dgm:spPr>
      <dgm:t>
        <a:bodyPr/>
        <a:lstStyle/>
        <a:p>
          <a:r>
            <a:rPr lang="en-US" sz="1800" b="1" u="sng" dirty="0" smtClean="0">
              <a:solidFill>
                <a:schemeClr val="bg1"/>
              </a:solidFill>
              <a:latin typeface="Arial" panose="020B0604020202020204" pitchFamily="34" charset="0"/>
              <a:cs typeface="Arial" panose="020B0604020202020204" pitchFamily="34" charset="0"/>
            </a:rPr>
            <a:t>Reunification</a:t>
          </a:r>
        </a:p>
        <a:p>
          <a:endParaRPr lang="en-US" sz="1600" b="1" dirty="0" smtClean="0">
            <a:solidFill>
              <a:schemeClr val="bg1"/>
            </a:solidFill>
            <a:latin typeface="Arial" panose="020B0604020202020204" pitchFamily="34" charset="0"/>
            <a:cs typeface="Arial" panose="020B0604020202020204" pitchFamily="34" charset="0"/>
          </a:endParaRPr>
        </a:p>
        <a:p>
          <a:r>
            <a:rPr lang="en-US" sz="1600" b="1" dirty="0" smtClean="0">
              <a:solidFill>
                <a:schemeClr val="bg1"/>
              </a:solidFill>
              <a:latin typeface="Arial" panose="020B0604020202020204" pitchFamily="34" charset="0"/>
              <a:cs typeface="Arial" panose="020B0604020202020204" pitchFamily="34" charset="0"/>
            </a:rPr>
            <a:t>-Reunite Students with Families</a:t>
          </a:r>
        </a:p>
        <a:p>
          <a:r>
            <a:rPr lang="en-US" sz="1600" b="1" dirty="0" smtClean="0">
              <a:solidFill>
                <a:schemeClr val="bg1"/>
              </a:solidFill>
              <a:latin typeface="Arial" panose="020B0604020202020204" pitchFamily="34" charset="0"/>
              <a:cs typeface="Arial" panose="020B0604020202020204" pitchFamily="34" charset="0"/>
            </a:rPr>
            <a:t>-Move Students to Shelter Location</a:t>
          </a:r>
          <a:endParaRPr lang="en-US" sz="1600" b="1" dirty="0">
            <a:solidFill>
              <a:schemeClr val="bg1"/>
            </a:solidFill>
            <a:latin typeface="Arial" panose="020B0604020202020204" pitchFamily="34" charset="0"/>
            <a:cs typeface="Arial" panose="020B0604020202020204" pitchFamily="34" charset="0"/>
          </a:endParaRPr>
        </a:p>
      </dgm:t>
    </dgm:pt>
    <dgm:pt modelId="{2800D9E3-1E63-42C6-B3E6-61E34A636227}" type="parTrans" cxnId="{4F825B43-4010-4976-84B2-6C70CA758816}">
      <dgm:prSet/>
      <dgm:spPr/>
      <dgm:t>
        <a:bodyPr/>
        <a:lstStyle/>
        <a:p>
          <a:endParaRPr lang="en-US"/>
        </a:p>
      </dgm:t>
    </dgm:pt>
    <dgm:pt modelId="{80ADE0FF-BAA4-4737-BEE7-CABA12935589}" type="sibTrans" cxnId="{4F825B43-4010-4976-84B2-6C70CA758816}">
      <dgm:prSet/>
      <dgm:spPr/>
      <dgm:t>
        <a:bodyPr/>
        <a:lstStyle/>
        <a:p>
          <a:endParaRPr lang="en-US"/>
        </a:p>
      </dgm:t>
    </dgm:pt>
    <dgm:pt modelId="{75A3E2F1-26CF-4141-AA12-4BDE3EFA9BD0}">
      <dgm:prSet phldrT="[Text]" custT="1"/>
      <dgm:spPr>
        <a:ln>
          <a:solidFill>
            <a:schemeClr val="accent1"/>
          </a:solidFill>
        </a:ln>
      </dgm:spPr>
      <dgm:t>
        <a:bodyPr/>
        <a:lstStyle/>
        <a:p>
          <a:r>
            <a:rPr lang="en-US" sz="1800" b="1" u="sng" dirty="0" smtClean="0">
              <a:solidFill>
                <a:schemeClr val="bg1"/>
              </a:solidFill>
              <a:latin typeface="Arial" panose="020B0604020202020204" pitchFamily="34" charset="0"/>
              <a:cs typeface="Arial" panose="020B0604020202020204" pitchFamily="34" charset="0"/>
            </a:rPr>
            <a:t>Activate Disaster Cache</a:t>
          </a:r>
        </a:p>
        <a:p>
          <a:endParaRPr lang="en-US" sz="1600" b="1" u="sng" dirty="0" smtClean="0">
            <a:solidFill>
              <a:schemeClr val="bg1"/>
            </a:solidFill>
            <a:latin typeface="Arial" panose="020B0604020202020204" pitchFamily="34" charset="0"/>
            <a:cs typeface="Arial" panose="020B0604020202020204" pitchFamily="34" charset="0"/>
          </a:endParaRPr>
        </a:p>
        <a:p>
          <a:r>
            <a:rPr lang="en-US" sz="1600" b="1" u="none" dirty="0" smtClean="0">
              <a:solidFill>
                <a:schemeClr val="bg1"/>
              </a:solidFill>
              <a:latin typeface="Arial" panose="020B0604020202020204" pitchFamily="34" charset="0"/>
              <a:cs typeface="Arial" panose="020B0604020202020204" pitchFamily="34" charset="0"/>
            </a:rPr>
            <a:t>-Shelter &amp; Warmth</a:t>
          </a:r>
        </a:p>
        <a:p>
          <a:r>
            <a:rPr lang="en-US" sz="1600" b="1" u="none" dirty="0" smtClean="0">
              <a:solidFill>
                <a:schemeClr val="bg1"/>
              </a:solidFill>
              <a:latin typeface="Arial" panose="020B0604020202020204" pitchFamily="34" charset="0"/>
              <a:cs typeface="Arial" panose="020B0604020202020204" pitchFamily="34" charset="0"/>
            </a:rPr>
            <a:t>-Water &amp; Food</a:t>
          </a:r>
        </a:p>
        <a:p>
          <a:r>
            <a:rPr lang="en-US" sz="1600" b="1" u="none" dirty="0" smtClean="0">
              <a:solidFill>
                <a:schemeClr val="bg1"/>
              </a:solidFill>
              <a:latin typeface="Arial" panose="020B0604020202020204" pitchFamily="34" charset="0"/>
              <a:cs typeface="Arial" panose="020B0604020202020204" pitchFamily="34" charset="0"/>
            </a:rPr>
            <a:t>-Sanitation</a:t>
          </a:r>
        </a:p>
        <a:p>
          <a:r>
            <a:rPr lang="en-US" sz="1600" b="1" u="none" dirty="0" smtClean="0">
              <a:solidFill>
                <a:schemeClr val="bg1"/>
              </a:solidFill>
              <a:latin typeface="Arial" panose="020B0604020202020204" pitchFamily="34" charset="0"/>
              <a:cs typeface="Arial" panose="020B0604020202020204" pitchFamily="34" charset="0"/>
            </a:rPr>
            <a:t>-Supervision</a:t>
          </a:r>
        </a:p>
        <a:p>
          <a:endParaRPr lang="en-US" sz="1600" b="1" u="none" dirty="0" smtClean="0">
            <a:solidFill>
              <a:schemeClr val="bg1"/>
            </a:solidFill>
            <a:latin typeface="Arial" panose="020B0604020202020204" pitchFamily="34" charset="0"/>
            <a:cs typeface="Arial" panose="020B0604020202020204" pitchFamily="34" charset="0"/>
          </a:endParaRPr>
        </a:p>
        <a:p>
          <a:endParaRPr lang="en-US" sz="1300" b="1" u="sng" dirty="0">
            <a:solidFill>
              <a:schemeClr val="tx2"/>
            </a:solidFill>
            <a:latin typeface="Arial" panose="020B0604020202020204" pitchFamily="34" charset="0"/>
            <a:cs typeface="Arial" panose="020B0604020202020204" pitchFamily="34" charset="0"/>
          </a:endParaRPr>
        </a:p>
      </dgm:t>
    </dgm:pt>
    <dgm:pt modelId="{6A35DA93-B919-4532-9068-FFD85228CA8D}" type="parTrans" cxnId="{582ADC87-47ED-4DD7-B0D3-5A66D4C41857}">
      <dgm:prSet/>
      <dgm:spPr/>
      <dgm:t>
        <a:bodyPr/>
        <a:lstStyle/>
        <a:p>
          <a:endParaRPr lang="en-US"/>
        </a:p>
      </dgm:t>
    </dgm:pt>
    <dgm:pt modelId="{EAC74540-6A97-4018-8203-D3B21BB6EE74}" type="sibTrans" cxnId="{582ADC87-47ED-4DD7-B0D3-5A66D4C41857}">
      <dgm:prSet/>
      <dgm:spPr/>
      <dgm:t>
        <a:bodyPr/>
        <a:lstStyle/>
        <a:p>
          <a:endParaRPr lang="en-US"/>
        </a:p>
      </dgm:t>
    </dgm:pt>
    <dgm:pt modelId="{53A36319-AD5B-484D-A5CD-9CA9AC5A305B}" type="pres">
      <dgm:prSet presAssocID="{B045E4B5-2512-4AE0-954C-0B27D6A904A4}" presName="Name0" presStyleCnt="0">
        <dgm:presLayoutVars>
          <dgm:dir/>
          <dgm:resizeHandles val="exact"/>
        </dgm:presLayoutVars>
      </dgm:prSet>
      <dgm:spPr/>
    </dgm:pt>
    <dgm:pt modelId="{E829A7F9-AEDE-4CD1-9704-39FACD6F4BDE}" type="pres">
      <dgm:prSet presAssocID="{B045E4B5-2512-4AE0-954C-0B27D6A904A4}" presName="bkgdShp" presStyleLbl="alignAccFollowNode1" presStyleIdx="0" presStyleCnt="1"/>
      <dgm:spPr/>
    </dgm:pt>
    <dgm:pt modelId="{86F3FDDE-BE3E-4242-B645-8B8D34F17481}" type="pres">
      <dgm:prSet presAssocID="{B045E4B5-2512-4AE0-954C-0B27D6A904A4}" presName="linComp" presStyleCnt="0"/>
      <dgm:spPr/>
    </dgm:pt>
    <dgm:pt modelId="{80DAD315-CFA2-44E6-9351-457D4CB0C746}" type="pres">
      <dgm:prSet presAssocID="{3EAEB6FB-1F89-42AE-A70C-B57ED4450567}" presName="compNode" presStyleCnt="0"/>
      <dgm:spPr/>
    </dgm:pt>
    <dgm:pt modelId="{F0671980-2F94-45F5-85DF-B176F68E2791}" type="pres">
      <dgm:prSet presAssocID="{3EAEB6FB-1F89-42AE-A70C-B57ED4450567}" presName="node" presStyleLbl="node1" presStyleIdx="0" presStyleCnt="4">
        <dgm:presLayoutVars>
          <dgm:bulletEnabled val="1"/>
        </dgm:presLayoutVars>
      </dgm:prSet>
      <dgm:spPr/>
      <dgm:t>
        <a:bodyPr/>
        <a:lstStyle/>
        <a:p>
          <a:endParaRPr lang="en-US"/>
        </a:p>
      </dgm:t>
    </dgm:pt>
    <dgm:pt modelId="{4327D22C-64C1-4F9B-8B43-FF78BCBDBB9C}" type="pres">
      <dgm:prSet presAssocID="{3EAEB6FB-1F89-42AE-A70C-B57ED4450567}" presName="invisiNode" presStyleLbl="node1" presStyleIdx="0" presStyleCnt="4"/>
      <dgm:spPr/>
    </dgm:pt>
    <dgm:pt modelId="{AAB59685-69A1-4EFB-9CD6-76F3CA6804E9}" type="pres">
      <dgm:prSet presAssocID="{3EAEB6FB-1F89-42AE-A70C-B57ED4450567}" presName="imagNode" presStyleLbl="fgImgPlace1" presStyleIdx="0" presStyleCnt="4"/>
      <dgm:spPr>
        <a:blipFill rotWithShape="1">
          <a:blip xmlns:r="http://schemas.openxmlformats.org/officeDocument/2006/relationships" r:embed="rId1"/>
          <a:stretch>
            <a:fillRect/>
          </a:stretch>
        </a:blipFill>
        <a:ln>
          <a:solidFill>
            <a:schemeClr val="accent1"/>
          </a:solidFill>
        </a:ln>
      </dgm:spPr>
      <dgm:t>
        <a:bodyPr/>
        <a:lstStyle/>
        <a:p>
          <a:endParaRPr lang="en-US"/>
        </a:p>
      </dgm:t>
    </dgm:pt>
    <dgm:pt modelId="{641260EC-5956-4F4D-A6A6-6CF99CD990BC}" type="pres">
      <dgm:prSet presAssocID="{5D2E3A3A-F840-4A3E-B165-80C9BDF753AD}" presName="sibTrans" presStyleLbl="sibTrans2D1" presStyleIdx="0" presStyleCnt="0"/>
      <dgm:spPr/>
      <dgm:t>
        <a:bodyPr/>
        <a:lstStyle/>
        <a:p>
          <a:endParaRPr lang="en-US"/>
        </a:p>
      </dgm:t>
    </dgm:pt>
    <dgm:pt modelId="{EA16A623-44B3-4200-A358-A20BF83F3A2E}" type="pres">
      <dgm:prSet presAssocID="{5FA0A43F-457F-4541-95B8-76D315C513CC}" presName="compNode" presStyleCnt="0"/>
      <dgm:spPr/>
    </dgm:pt>
    <dgm:pt modelId="{C117D3F7-DC37-4ECE-A319-BB7E54D459A1}" type="pres">
      <dgm:prSet presAssocID="{5FA0A43F-457F-4541-95B8-76D315C513CC}" presName="node" presStyleLbl="node1" presStyleIdx="1" presStyleCnt="4">
        <dgm:presLayoutVars>
          <dgm:bulletEnabled val="1"/>
        </dgm:presLayoutVars>
      </dgm:prSet>
      <dgm:spPr/>
      <dgm:t>
        <a:bodyPr/>
        <a:lstStyle/>
        <a:p>
          <a:endParaRPr lang="en-US"/>
        </a:p>
      </dgm:t>
    </dgm:pt>
    <dgm:pt modelId="{AE5C9AEE-8D36-4CB7-ACBC-4534B397A466}" type="pres">
      <dgm:prSet presAssocID="{5FA0A43F-457F-4541-95B8-76D315C513CC}" presName="invisiNode" presStyleLbl="node1" presStyleIdx="1" presStyleCnt="4"/>
      <dgm:spPr/>
    </dgm:pt>
    <dgm:pt modelId="{AC81215D-7D6E-4C78-979E-A7D36D6772AA}" type="pres">
      <dgm:prSet presAssocID="{5FA0A43F-457F-4541-95B8-76D315C513CC}" presName="imagNode" presStyleLbl="fgImgPlace1" presStyleIdx="1" presStyleCnt="4"/>
      <dgm:spPr>
        <a:blipFill rotWithShape="1">
          <a:blip xmlns:r="http://schemas.openxmlformats.org/officeDocument/2006/relationships" r:embed="rId2"/>
          <a:stretch>
            <a:fillRect/>
          </a:stretch>
        </a:blipFill>
        <a:ln>
          <a:solidFill>
            <a:schemeClr val="accent1"/>
          </a:solidFill>
        </a:ln>
      </dgm:spPr>
      <dgm:t>
        <a:bodyPr/>
        <a:lstStyle/>
        <a:p>
          <a:endParaRPr lang="en-US"/>
        </a:p>
      </dgm:t>
    </dgm:pt>
    <dgm:pt modelId="{7BD86309-0336-45D9-8E01-0B699445B9D6}" type="pres">
      <dgm:prSet presAssocID="{F3B38844-911C-446F-847F-47E62821435C}" presName="sibTrans" presStyleLbl="sibTrans2D1" presStyleIdx="0" presStyleCnt="0"/>
      <dgm:spPr/>
      <dgm:t>
        <a:bodyPr/>
        <a:lstStyle/>
        <a:p>
          <a:endParaRPr lang="en-US"/>
        </a:p>
      </dgm:t>
    </dgm:pt>
    <dgm:pt modelId="{B1331C48-CFD0-464B-8DC3-4100BB27FA23}" type="pres">
      <dgm:prSet presAssocID="{04E4EC30-8F7F-4A8C-B4A2-6A3142C19546}" presName="compNode" presStyleCnt="0"/>
      <dgm:spPr/>
    </dgm:pt>
    <dgm:pt modelId="{1833E767-83DE-4E7B-8A49-321DDD4FA779}" type="pres">
      <dgm:prSet presAssocID="{04E4EC30-8F7F-4A8C-B4A2-6A3142C19546}" presName="node" presStyleLbl="node1" presStyleIdx="2" presStyleCnt="4">
        <dgm:presLayoutVars>
          <dgm:bulletEnabled val="1"/>
        </dgm:presLayoutVars>
      </dgm:prSet>
      <dgm:spPr/>
      <dgm:t>
        <a:bodyPr/>
        <a:lstStyle/>
        <a:p>
          <a:endParaRPr lang="en-US"/>
        </a:p>
      </dgm:t>
    </dgm:pt>
    <dgm:pt modelId="{1A849259-49F9-47DC-A84F-7D06ACAEA53E}" type="pres">
      <dgm:prSet presAssocID="{04E4EC30-8F7F-4A8C-B4A2-6A3142C19546}" presName="invisiNode" presStyleLbl="node1" presStyleIdx="2" presStyleCnt="4"/>
      <dgm:spPr/>
    </dgm:pt>
    <dgm:pt modelId="{AECFC818-BE26-4C3E-AA5E-5311082DEB61}" type="pres">
      <dgm:prSet presAssocID="{04E4EC30-8F7F-4A8C-B4A2-6A3142C19546}" presName="imagNode" presStyleLbl="fgImgPlace1" presStyleIdx="2" presStyleCnt="4"/>
      <dgm:spPr>
        <a:blipFill rotWithShape="1">
          <a:blip xmlns:r="http://schemas.openxmlformats.org/officeDocument/2006/relationships" r:embed="rId3"/>
          <a:stretch>
            <a:fillRect/>
          </a:stretch>
        </a:blipFill>
        <a:ln>
          <a:solidFill>
            <a:schemeClr val="accent1"/>
          </a:solidFill>
        </a:ln>
      </dgm:spPr>
      <dgm:t>
        <a:bodyPr/>
        <a:lstStyle/>
        <a:p>
          <a:endParaRPr lang="en-US"/>
        </a:p>
      </dgm:t>
    </dgm:pt>
    <dgm:pt modelId="{C6D5D928-DF21-4CE4-8999-991F48523C8F}" type="pres">
      <dgm:prSet presAssocID="{80ADE0FF-BAA4-4737-BEE7-CABA12935589}" presName="sibTrans" presStyleLbl="sibTrans2D1" presStyleIdx="0" presStyleCnt="0"/>
      <dgm:spPr/>
      <dgm:t>
        <a:bodyPr/>
        <a:lstStyle/>
        <a:p>
          <a:endParaRPr lang="en-US"/>
        </a:p>
      </dgm:t>
    </dgm:pt>
    <dgm:pt modelId="{B7DA3E27-6F42-4484-9232-2603CDC5A85D}" type="pres">
      <dgm:prSet presAssocID="{75A3E2F1-26CF-4141-AA12-4BDE3EFA9BD0}" presName="compNode" presStyleCnt="0"/>
      <dgm:spPr/>
    </dgm:pt>
    <dgm:pt modelId="{DDB15720-3E73-4C19-A7D8-DDE56AEA5B3A}" type="pres">
      <dgm:prSet presAssocID="{75A3E2F1-26CF-4141-AA12-4BDE3EFA9BD0}" presName="node" presStyleLbl="node1" presStyleIdx="3" presStyleCnt="4">
        <dgm:presLayoutVars>
          <dgm:bulletEnabled val="1"/>
        </dgm:presLayoutVars>
      </dgm:prSet>
      <dgm:spPr/>
      <dgm:t>
        <a:bodyPr/>
        <a:lstStyle/>
        <a:p>
          <a:endParaRPr lang="en-US"/>
        </a:p>
      </dgm:t>
    </dgm:pt>
    <dgm:pt modelId="{5A29E7EA-49E7-4087-B3DC-693D0D236C26}" type="pres">
      <dgm:prSet presAssocID="{75A3E2F1-26CF-4141-AA12-4BDE3EFA9BD0}" presName="invisiNode" presStyleLbl="node1" presStyleIdx="3" presStyleCnt="4"/>
      <dgm:spPr/>
    </dgm:pt>
    <dgm:pt modelId="{0D1AEA1C-15BA-41E0-A7B0-474A12C2E849}" type="pres">
      <dgm:prSet presAssocID="{75A3E2F1-26CF-4141-AA12-4BDE3EFA9BD0}" presName="imagNode" presStyleLbl="fgImgPlace1" presStyleIdx="3" presStyleCnt="4"/>
      <dgm:spPr>
        <a:blipFill rotWithShape="1">
          <a:blip xmlns:r="http://schemas.openxmlformats.org/officeDocument/2006/relationships" r:embed="rId4"/>
          <a:stretch>
            <a:fillRect/>
          </a:stretch>
        </a:blipFill>
        <a:ln>
          <a:solidFill>
            <a:schemeClr val="accent1"/>
          </a:solidFill>
        </a:ln>
      </dgm:spPr>
      <dgm:t>
        <a:bodyPr/>
        <a:lstStyle/>
        <a:p>
          <a:endParaRPr lang="en-US"/>
        </a:p>
      </dgm:t>
    </dgm:pt>
  </dgm:ptLst>
  <dgm:cxnLst>
    <dgm:cxn modelId="{8B57DC2D-924A-49AC-B888-1C0918A3BC7A}" type="presOf" srcId="{5D2E3A3A-F840-4A3E-B165-80C9BDF753AD}" destId="{641260EC-5956-4F4D-A6A6-6CF99CD990BC}" srcOrd="0" destOrd="0" presId="urn:microsoft.com/office/officeart/2005/8/layout/pList2"/>
    <dgm:cxn modelId="{502A9885-1BB9-4A3F-8783-1347BD67BD15}" srcId="{B045E4B5-2512-4AE0-954C-0B27D6A904A4}" destId="{5FA0A43F-457F-4541-95B8-76D315C513CC}" srcOrd="1" destOrd="0" parTransId="{616C4F96-BEBB-416A-A4FB-2226712D7D2E}" sibTransId="{F3B38844-911C-446F-847F-47E62821435C}"/>
    <dgm:cxn modelId="{13779468-3019-4B5A-BA12-714521333558}" type="presOf" srcId="{B045E4B5-2512-4AE0-954C-0B27D6A904A4}" destId="{53A36319-AD5B-484D-A5CD-9CA9AC5A305B}" srcOrd="0" destOrd="0" presId="urn:microsoft.com/office/officeart/2005/8/layout/pList2"/>
    <dgm:cxn modelId="{647DA39E-853C-4F2F-B06F-1AEA2C86D5C0}" type="presOf" srcId="{F3B38844-911C-446F-847F-47E62821435C}" destId="{7BD86309-0336-45D9-8E01-0B699445B9D6}" srcOrd="0" destOrd="0" presId="urn:microsoft.com/office/officeart/2005/8/layout/pList2"/>
    <dgm:cxn modelId="{9BE986CB-CF3D-488E-8197-B7758ED5DEAC}" type="presOf" srcId="{3EAEB6FB-1F89-42AE-A70C-B57ED4450567}" destId="{F0671980-2F94-45F5-85DF-B176F68E2791}" srcOrd="0" destOrd="0" presId="urn:microsoft.com/office/officeart/2005/8/layout/pList2"/>
    <dgm:cxn modelId="{582ADC87-47ED-4DD7-B0D3-5A66D4C41857}" srcId="{B045E4B5-2512-4AE0-954C-0B27D6A904A4}" destId="{75A3E2F1-26CF-4141-AA12-4BDE3EFA9BD0}" srcOrd="3" destOrd="0" parTransId="{6A35DA93-B919-4532-9068-FFD85228CA8D}" sibTransId="{EAC74540-6A97-4018-8203-D3B21BB6EE74}"/>
    <dgm:cxn modelId="{0A7C7056-3D96-42DC-A6A9-FF9EE4C46A3C}" type="presOf" srcId="{04E4EC30-8F7F-4A8C-B4A2-6A3142C19546}" destId="{1833E767-83DE-4E7B-8A49-321DDD4FA779}" srcOrd="0" destOrd="0" presId="urn:microsoft.com/office/officeart/2005/8/layout/pList2"/>
    <dgm:cxn modelId="{A2E25E31-3DA7-4960-B116-0FC5B6581D0D}" srcId="{B045E4B5-2512-4AE0-954C-0B27D6A904A4}" destId="{3EAEB6FB-1F89-42AE-A70C-B57ED4450567}" srcOrd="0" destOrd="0" parTransId="{42707051-5169-4E9F-BFC4-42D3DA90D11C}" sibTransId="{5D2E3A3A-F840-4A3E-B165-80C9BDF753AD}"/>
    <dgm:cxn modelId="{4F825B43-4010-4976-84B2-6C70CA758816}" srcId="{B045E4B5-2512-4AE0-954C-0B27D6A904A4}" destId="{04E4EC30-8F7F-4A8C-B4A2-6A3142C19546}" srcOrd="2" destOrd="0" parTransId="{2800D9E3-1E63-42C6-B3E6-61E34A636227}" sibTransId="{80ADE0FF-BAA4-4737-BEE7-CABA12935589}"/>
    <dgm:cxn modelId="{F94ABC81-1A48-4675-AC32-009B3A941ED2}" type="presOf" srcId="{5FA0A43F-457F-4541-95B8-76D315C513CC}" destId="{C117D3F7-DC37-4ECE-A319-BB7E54D459A1}" srcOrd="0" destOrd="0" presId="urn:microsoft.com/office/officeart/2005/8/layout/pList2"/>
    <dgm:cxn modelId="{C19CAF65-EEB7-4CD0-B34E-E60CC5A53D51}" type="presOf" srcId="{80ADE0FF-BAA4-4737-BEE7-CABA12935589}" destId="{C6D5D928-DF21-4CE4-8999-991F48523C8F}" srcOrd="0" destOrd="0" presId="urn:microsoft.com/office/officeart/2005/8/layout/pList2"/>
    <dgm:cxn modelId="{CBF09D45-C552-42FA-9C78-A02CA0B66D6F}" type="presOf" srcId="{75A3E2F1-26CF-4141-AA12-4BDE3EFA9BD0}" destId="{DDB15720-3E73-4C19-A7D8-DDE56AEA5B3A}" srcOrd="0" destOrd="0" presId="urn:microsoft.com/office/officeart/2005/8/layout/pList2"/>
    <dgm:cxn modelId="{99D72F5F-136A-4DB0-84D8-9794C883E012}" type="presParOf" srcId="{53A36319-AD5B-484D-A5CD-9CA9AC5A305B}" destId="{E829A7F9-AEDE-4CD1-9704-39FACD6F4BDE}" srcOrd="0" destOrd="0" presId="urn:microsoft.com/office/officeart/2005/8/layout/pList2"/>
    <dgm:cxn modelId="{231BC345-9B84-4958-8CD6-CD57C777225C}" type="presParOf" srcId="{53A36319-AD5B-484D-A5CD-9CA9AC5A305B}" destId="{86F3FDDE-BE3E-4242-B645-8B8D34F17481}" srcOrd="1" destOrd="0" presId="urn:microsoft.com/office/officeart/2005/8/layout/pList2"/>
    <dgm:cxn modelId="{8250367D-EE68-4560-8749-BBCE694DEF86}" type="presParOf" srcId="{86F3FDDE-BE3E-4242-B645-8B8D34F17481}" destId="{80DAD315-CFA2-44E6-9351-457D4CB0C746}" srcOrd="0" destOrd="0" presId="urn:microsoft.com/office/officeart/2005/8/layout/pList2"/>
    <dgm:cxn modelId="{052A70AC-2963-42AF-A116-3CA990DE7B23}" type="presParOf" srcId="{80DAD315-CFA2-44E6-9351-457D4CB0C746}" destId="{F0671980-2F94-45F5-85DF-B176F68E2791}" srcOrd="0" destOrd="0" presId="urn:microsoft.com/office/officeart/2005/8/layout/pList2"/>
    <dgm:cxn modelId="{E125F8F7-0F49-421E-A1E1-82545EFE5AA6}" type="presParOf" srcId="{80DAD315-CFA2-44E6-9351-457D4CB0C746}" destId="{4327D22C-64C1-4F9B-8B43-FF78BCBDBB9C}" srcOrd="1" destOrd="0" presId="urn:microsoft.com/office/officeart/2005/8/layout/pList2"/>
    <dgm:cxn modelId="{92CEF48D-07B1-4431-BC27-6CD587FDC3ED}" type="presParOf" srcId="{80DAD315-CFA2-44E6-9351-457D4CB0C746}" destId="{AAB59685-69A1-4EFB-9CD6-76F3CA6804E9}" srcOrd="2" destOrd="0" presId="urn:microsoft.com/office/officeart/2005/8/layout/pList2"/>
    <dgm:cxn modelId="{CE1B5E57-D531-4208-958A-1597380055FD}" type="presParOf" srcId="{86F3FDDE-BE3E-4242-B645-8B8D34F17481}" destId="{641260EC-5956-4F4D-A6A6-6CF99CD990BC}" srcOrd="1" destOrd="0" presId="urn:microsoft.com/office/officeart/2005/8/layout/pList2"/>
    <dgm:cxn modelId="{91370DD8-A165-47A4-BEFE-26D7B492A8F5}" type="presParOf" srcId="{86F3FDDE-BE3E-4242-B645-8B8D34F17481}" destId="{EA16A623-44B3-4200-A358-A20BF83F3A2E}" srcOrd="2" destOrd="0" presId="urn:microsoft.com/office/officeart/2005/8/layout/pList2"/>
    <dgm:cxn modelId="{74B17C4F-844E-4334-8852-80BF28A0E92F}" type="presParOf" srcId="{EA16A623-44B3-4200-A358-A20BF83F3A2E}" destId="{C117D3F7-DC37-4ECE-A319-BB7E54D459A1}" srcOrd="0" destOrd="0" presId="urn:microsoft.com/office/officeart/2005/8/layout/pList2"/>
    <dgm:cxn modelId="{431D656B-8FBD-431C-A5F8-67C8A283A761}" type="presParOf" srcId="{EA16A623-44B3-4200-A358-A20BF83F3A2E}" destId="{AE5C9AEE-8D36-4CB7-ACBC-4534B397A466}" srcOrd="1" destOrd="0" presId="urn:microsoft.com/office/officeart/2005/8/layout/pList2"/>
    <dgm:cxn modelId="{80D8B1F4-528F-4D2E-92D6-A936A8D3D76A}" type="presParOf" srcId="{EA16A623-44B3-4200-A358-A20BF83F3A2E}" destId="{AC81215D-7D6E-4C78-979E-A7D36D6772AA}" srcOrd="2" destOrd="0" presId="urn:microsoft.com/office/officeart/2005/8/layout/pList2"/>
    <dgm:cxn modelId="{B0E75EE4-F0D7-402D-B033-A2129DA2AE6B}" type="presParOf" srcId="{86F3FDDE-BE3E-4242-B645-8B8D34F17481}" destId="{7BD86309-0336-45D9-8E01-0B699445B9D6}" srcOrd="3" destOrd="0" presId="urn:microsoft.com/office/officeart/2005/8/layout/pList2"/>
    <dgm:cxn modelId="{205AB977-2229-4486-BEEB-85A3919A3E35}" type="presParOf" srcId="{86F3FDDE-BE3E-4242-B645-8B8D34F17481}" destId="{B1331C48-CFD0-464B-8DC3-4100BB27FA23}" srcOrd="4" destOrd="0" presId="urn:microsoft.com/office/officeart/2005/8/layout/pList2"/>
    <dgm:cxn modelId="{47DE7A45-AA68-4618-A39D-82AA46B10E00}" type="presParOf" srcId="{B1331C48-CFD0-464B-8DC3-4100BB27FA23}" destId="{1833E767-83DE-4E7B-8A49-321DDD4FA779}" srcOrd="0" destOrd="0" presId="urn:microsoft.com/office/officeart/2005/8/layout/pList2"/>
    <dgm:cxn modelId="{44233579-F2DD-4B1B-90A5-72A6739572FD}" type="presParOf" srcId="{B1331C48-CFD0-464B-8DC3-4100BB27FA23}" destId="{1A849259-49F9-47DC-A84F-7D06ACAEA53E}" srcOrd="1" destOrd="0" presId="urn:microsoft.com/office/officeart/2005/8/layout/pList2"/>
    <dgm:cxn modelId="{4D855586-E37B-472F-B17E-5F264485AA5C}" type="presParOf" srcId="{B1331C48-CFD0-464B-8DC3-4100BB27FA23}" destId="{AECFC818-BE26-4C3E-AA5E-5311082DEB61}" srcOrd="2" destOrd="0" presId="urn:microsoft.com/office/officeart/2005/8/layout/pList2"/>
    <dgm:cxn modelId="{8AFE1D7F-9D45-44B4-A52D-210BE2C67E22}" type="presParOf" srcId="{86F3FDDE-BE3E-4242-B645-8B8D34F17481}" destId="{C6D5D928-DF21-4CE4-8999-991F48523C8F}" srcOrd="5" destOrd="0" presId="urn:microsoft.com/office/officeart/2005/8/layout/pList2"/>
    <dgm:cxn modelId="{26D31C46-2FA6-4729-A9F4-972FF6DCA012}" type="presParOf" srcId="{86F3FDDE-BE3E-4242-B645-8B8D34F17481}" destId="{B7DA3E27-6F42-4484-9232-2603CDC5A85D}" srcOrd="6" destOrd="0" presId="urn:microsoft.com/office/officeart/2005/8/layout/pList2"/>
    <dgm:cxn modelId="{44CC5E0F-CF62-4F91-8E96-5CF10C190E7B}" type="presParOf" srcId="{B7DA3E27-6F42-4484-9232-2603CDC5A85D}" destId="{DDB15720-3E73-4C19-A7D8-DDE56AEA5B3A}" srcOrd="0" destOrd="0" presId="urn:microsoft.com/office/officeart/2005/8/layout/pList2"/>
    <dgm:cxn modelId="{047EFE65-13A3-4F67-863F-E193F429B16A}" type="presParOf" srcId="{B7DA3E27-6F42-4484-9232-2603CDC5A85D}" destId="{5A29E7EA-49E7-4087-B3DC-693D0D236C26}" srcOrd="1" destOrd="0" presId="urn:microsoft.com/office/officeart/2005/8/layout/pList2"/>
    <dgm:cxn modelId="{49E0587B-FB79-4E5D-88E9-DC263E0630F3}" type="presParOf" srcId="{B7DA3E27-6F42-4484-9232-2603CDC5A85D}" destId="{0D1AEA1C-15BA-41E0-A7B0-474A12C2E84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469859-B30C-4D81-8113-F75190C20C8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7FB8C30-7C78-4AAD-AA91-6F613158FB38}">
      <dgm:prSet phldrT="[Text]"/>
      <dgm:spPr/>
      <dgm:t>
        <a:bodyPr/>
        <a:lstStyle/>
        <a:p>
          <a:r>
            <a:rPr lang="en-US" b="1" dirty="0" smtClean="0"/>
            <a:t>Make a Plan</a:t>
          </a:r>
          <a:endParaRPr lang="en-US" b="1" dirty="0"/>
        </a:p>
      </dgm:t>
    </dgm:pt>
    <dgm:pt modelId="{E1EC6D38-F722-4B4E-8154-C4DC0983990B}" type="parTrans" cxnId="{ABCA105E-3FA8-49E6-944F-AF3068350A72}">
      <dgm:prSet/>
      <dgm:spPr/>
      <dgm:t>
        <a:bodyPr/>
        <a:lstStyle/>
        <a:p>
          <a:endParaRPr lang="en-US"/>
        </a:p>
      </dgm:t>
    </dgm:pt>
    <dgm:pt modelId="{0609FC34-D9DC-4C5E-BDE2-F356A6844832}" type="sibTrans" cxnId="{ABCA105E-3FA8-49E6-944F-AF3068350A72}">
      <dgm:prSet/>
      <dgm:spPr/>
      <dgm:t>
        <a:bodyPr/>
        <a:lstStyle/>
        <a:p>
          <a:endParaRPr lang="en-US"/>
        </a:p>
      </dgm:t>
    </dgm:pt>
    <dgm:pt modelId="{5634913D-302F-40F6-9164-736AC34D6E93}">
      <dgm:prSet phldrT="[Text]"/>
      <dgm:spPr/>
      <dgm:t>
        <a:bodyPr/>
        <a:lstStyle/>
        <a:p>
          <a:r>
            <a:rPr lang="en-US" dirty="0" smtClean="0"/>
            <a:t>Furniture</a:t>
          </a:r>
          <a:endParaRPr lang="en-US" dirty="0"/>
        </a:p>
      </dgm:t>
    </dgm:pt>
    <dgm:pt modelId="{40137378-6CEA-4B30-8244-71280B09895E}" type="parTrans" cxnId="{39A3941D-1A2A-408E-BC70-37C84C1BFC9B}">
      <dgm:prSet/>
      <dgm:spPr/>
      <dgm:t>
        <a:bodyPr/>
        <a:lstStyle/>
        <a:p>
          <a:endParaRPr lang="en-US"/>
        </a:p>
      </dgm:t>
    </dgm:pt>
    <dgm:pt modelId="{29E134A7-A26F-4662-A628-FD6373479AB0}" type="sibTrans" cxnId="{39A3941D-1A2A-408E-BC70-37C84C1BFC9B}">
      <dgm:prSet/>
      <dgm:spPr/>
      <dgm:t>
        <a:bodyPr/>
        <a:lstStyle/>
        <a:p>
          <a:endParaRPr lang="en-US"/>
        </a:p>
      </dgm:t>
    </dgm:pt>
    <dgm:pt modelId="{13DC0441-A2F8-40BA-ACDC-723F1FA34463}">
      <dgm:prSet phldrT="[Text]"/>
      <dgm:spPr/>
      <dgm:t>
        <a:bodyPr/>
        <a:lstStyle/>
        <a:p>
          <a:r>
            <a:rPr lang="en-US" dirty="0" smtClean="0"/>
            <a:t>Water Heater</a:t>
          </a:r>
          <a:endParaRPr lang="en-US" dirty="0"/>
        </a:p>
      </dgm:t>
    </dgm:pt>
    <dgm:pt modelId="{6E10601D-4D2C-4FDC-9BC1-E2A85BE802BB}" type="parTrans" cxnId="{DECA0B89-9B18-439E-A264-38C3B10D6869}">
      <dgm:prSet/>
      <dgm:spPr/>
      <dgm:t>
        <a:bodyPr/>
        <a:lstStyle/>
        <a:p>
          <a:endParaRPr lang="en-US"/>
        </a:p>
      </dgm:t>
    </dgm:pt>
    <dgm:pt modelId="{556FF6D1-847C-462A-A0C8-D583074A6288}" type="sibTrans" cxnId="{DECA0B89-9B18-439E-A264-38C3B10D6869}">
      <dgm:prSet/>
      <dgm:spPr/>
      <dgm:t>
        <a:bodyPr/>
        <a:lstStyle/>
        <a:p>
          <a:endParaRPr lang="en-US"/>
        </a:p>
      </dgm:t>
    </dgm:pt>
    <dgm:pt modelId="{92F446FB-6864-41CF-9413-596C0AA341A3}">
      <dgm:prSet phldrT="[Text]"/>
      <dgm:spPr/>
      <dgm:t>
        <a:bodyPr/>
        <a:lstStyle/>
        <a:p>
          <a:r>
            <a:rPr lang="en-US" b="1" dirty="0" smtClean="0"/>
            <a:t>Prepare Supplies</a:t>
          </a:r>
          <a:endParaRPr lang="en-US" b="1" dirty="0"/>
        </a:p>
      </dgm:t>
    </dgm:pt>
    <dgm:pt modelId="{8828B6E9-9FAA-44E2-8527-7F12B2E5C106}" type="parTrans" cxnId="{54C44BDF-DD2D-4585-95AA-D3C5BDE10E30}">
      <dgm:prSet/>
      <dgm:spPr/>
      <dgm:t>
        <a:bodyPr/>
        <a:lstStyle/>
        <a:p>
          <a:endParaRPr lang="en-US"/>
        </a:p>
      </dgm:t>
    </dgm:pt>
    <dgm:pt modelId="{D8676271-6DD6-4FB9-BC92-8D1C7DD48651}" type="sibTrans" cxnId="{54C44BDF-DD2D-4585-95AA-D3C5BDE10E30}">
      <dgm:prSet/>
      <dgm:spPr/>
      <dgm:t>
        <a:bodyPr/>
        <a:lstStyle/>
        <a:p>
          <a:endParaRPr lang="en-US"/>
        </a:p>
      </dgm:t>
    </dgm:pt>
    <dgm:pt modelId="{FC041990-8F1F-4B86-B83B-C852B0A82A96}">
      <dgm:prSet phldrT="[Text]"/>
      <dgm:spPr/>
      <dgm:t>
        <a:bodyPr/>
        <a:lstStyle/>
        <a:p>
          <a:r>
            <a:rPr lang="en-US" dirty="0" smtClean="0"/>
            <a:t>Bedroom</a:t>
          </a:r>
          <a:endParaRPr lang="en-US" dirty="0"/>
        </a:p>
      </dgm:t>
    </dgm:pt>
    <dgm:pt modelId="{02A5BC5A-9A66-4CA8-9826-3A48122D71B6}" type="parTrans" cxnId="{E99884EE-230D-4FA4-A0FE-A6031EA8735D}">
      <dgm:prSet/>
      <dgm:spPr/>
      <dgm:t>
        <a:bodyPr/>
        <a:lstStyle/>
        <a:p>
          <a:endParaRPr lang="en-US"/>
        </a:p>
      </dgm:t>
    </dgm:pt>
    <dgm:pt modelId="{3DD29C86-232A-4569-B5D3-FA2A4D921271}" type="sibTrans" cxnId="{E99884EE-230D-4FA4-A0FE-A6031EA8735D}">
      <dgm:prSet/>
      <dgm:spPr/>
      <dgm:t>
        <a:bodyPr/>
        <a:lstStyle/>
        <a:p>
          <a:endParaRPr lang="en-US"/>
        </a:p>
      </dgm:t>
    </dgm:pt>
    <dgm:pt modelId="{73E22C98-1362-411F-8218-02075E01999A}">
      <dgm:prSet phldrT="[Text]"/>
      <dgm:spPr/>
      <dgm:t>
        <a:bodyPr/>
        <a:lstStyle/>
        <a:p>
          <a:r>
            <a:rPr lang="en-US" b="1" dirty="0" smtClean="0"/>
            <a:t>Practice Protecting Yourself</a:t>
          </a:r>
          <a:endParaRPr lang="en-US" b="1" dirty="0"/>
        </a:p>
      </dgm:t>
    </dgm:pt>
    <dgm:pt modelId="{EEBC8227-B98B-48C2-B7FA-3630760EA8FA}" type="parTrans" cxnId="{A03F9F31-5511-4575-A911-B0084E13E97F}">
      <dgm:prSet/>
      <dgm:spPr/>
      <dgm:t>
        <a:bodyPr/>
        <a:lstStyle/>
        <a:p>
          <a:endParaRPr lang="en-US"/>
        </a:p>
      </dgm:t>
    </dgm:pt>
    <dgm:pt modelId="{6A1D8A85-91F2-42EB-ABDE-44DED156D18F}" type="sibTrans" cxnId="{A03F9F31-5511-4575-A911-B0084E13E97F}">
      <dgm:prSet/>
      <dgm:spPr/>
      <dgm:t>
        <a:bodyPr/>
        <a:lstStyle/>
        <a:p>
          <a:endParaRPr lang="en-US"/>
        </a:p>
      </dgm:t>
    </dgm:pt>
    <dgm:pt modelId="{3136B80C-6BD5-4D7C-8142-2D71A9145399}">
      <dgm:prSet phldrT="[Text]"/>
      <dgm:spPr/>
      <dgm:t>
        <a:bodyPr/>
        <a:lstStyle/>
        <a:p>
          <a:r>
            <a:rPr lang="en-US" dirty="0" smtClean="0"/>
            <a:t>Drop, Cover, Hold-on</a:t>
          </a:r>
          <a:endParaRPr lang="en-US" dirty="0"/>
        </a:p>
      </dgm:t>
    </dgm:pt>
    <dgm:pt modelId="{2DD9915D-25DE-431C-B787-47F33BBD02BA}" type="parTrans" cxnId="{A3F813BB-5337-4EDE-8314-AB98DF497F30}">
      <dgm:prSet/>
      <dgm:spPr/>
      <dgm:t>
        <a:bodyPr/>
        <a:lstStyle/>
        <a:p>
          <a:endParaRPr lang="en-US"/>
        </a:p>
      </dgm:t>
    </dgm:pt>
    <dgm:pt modelId="{3999A6C1-2FCA-48B5-834B-6E69669D4FD6}" type="sibTrans" cxnId="{A3F813BB-5337-4EDE-8314-AB98DF497F30}">
      <dgm:prSet/>
      <dgm:spPr/>
      <dgm:t>
        <a:bodyPr/>
        <a:lstStyle/>
        <a:p>
          <a:endParaRPr lang="en-US"/>
        </a:p>
      </dgm:t>
    </dgm:pt>
    <dgm:pt modelId="{35DF5A2E-2952-4B98-81AC-846FC697AB9D}">
      <dgm:prSet phldrT="[Text]"/>
      <dgm:spPr/>
      <dgm:t>
        <a:bodyPr/>
        <a:lstStyle/>
        <a:p>
          <a:r>
            <a:rPr lang="en-US" dirty="0" smtClean="0"/>
            <a:t>Inside, Outside</a:t>
          </a:r>
          <a:endParaRPr lang="en-US" dirty="0"/>
        </a:p>
      </dgm:t>
    </dgm:pt>
    <dgm:pt modelId="{78D50B37-04CE-4CD6-B80A-35DDB85CB547}" type="parTrans" cxnId="{8CE981F6-FAAE-4CC9-9D56-E2F9DEAE027E}">
      <dgm:prSet/>
      <dgm:spPr/>
      <dgm:t>
        <a:bodyPr/>
        <a:lstStyle/>
        <a:p>
          <a:endParaRPr lang="en-US"/>
        </a:p>
      </dgm:t>
    </dgm:pt>
    <dgm:pt modelId="{7E186634-B266-4F60-A831-6ADBB2E9136B}" type="sibTrans" cxnId="{8CE981F6-FAAE-4CC9-9D56-E2F9DEAE027E}">
      <dgm:prSet/>
      <dgm:spPr/>
      <dgm:t>
        <a:bodyPr/>
        <a:lstStyle/>
        <a:p>
          <a:endParaRPr lang="en-US"/>
        </a:p>
      </dgm:t>
    </dgm:pt>
    <dgm:pt modelId="{5DBF0D1F-FDD6-4CEB-AAAF-991034D3EDBC}">
      <dgm:prSet phldrT="[Text]"/>
      <dgm:spPr/>
      <dgm:t>
        <a:bodyPr/>
        <a:lstStyle/>
        <a:p>
          <a:r>
            <a:rPr lang="en-US" dirty="0" smtClean="0"/>
            <a:t>Bedroom</a:t>
          </a:r>
          <a:endParaRPr lang="en-US" dirty="0"/>
        </a:p>
      </dgm:t>
    </dgm:pt>
    <dgm:pt modelId="{1FFAD2E1-4C3D-4488-8715-BF45DB40C0E1}" type="parTrans" cxnId="{7C00D924-97DD-4301-87BA-E61E8CEE09ED}">
      <dgm:prSet/>
      <dgm:spPr/>
      <dgm:t>
        <a:bodyPr/>
        <a:lstStyle/>
        <a:p>
          <a:endParaRPr lang="en-US"/>
        </a:p>
      </dgm:t>
    </dgm:pt>
    <dgm:pt modelId="{238A7041-BE7A-4D8D-B321-14519F2C8C8B}" type="sibTrans" cxnId="{7C00D924-97DD-4301-87BA-E61E8CEE09ED}">
      <dgm:prSet/>
      <dgm:spPr/>
      <dgm:t>
        <a:bodyPr/>
        <a:lstStyle/>
        <a:p>
          <a:endParaRPr lang="en-US"/>
        </a:p>
      </dgm:t>
    </dgm:pt>
    <dgm:pt modelId="{EB8BA57F-BCBB-480E-9DE0-626D0CD8FC2A}">
      <dgm:prSet phldrT="[Text]"/>
      <dgm:spPr/>
      <dgm:t>
        <a:bodyPr/>
        <a:lstStyle/>
        <a:p>
          <a:r>
            <a:rPr lang="en-US" dirty="0" smtClean="0"/>
            <a:t>Foundation</a:t>
          </a:r>
          <a:endParaRPr lang="en-US" dirty="0"/>
        </a:p>
      </dgm:t>
    </dgm:pt>
    <dgm:pt modelId="{055AE222-3546-4E95-8C2E-8051B6405B36}" type="parTrans" cxnId="{930E9340-9868-44E4-A06C-DC4483B79EE9}">
      <dgm:prSet/>
      <dgm:spPr/>
      <dgm:t>
        <a:bodyPr/>
        <a:lstStyle/>
        <a:p>
          <a:endParaRPr lang="en-US"/>
        </a:p>
      </dgm:t>
    </dgm:pt>
    <dgm:pt modelId="{1F028A9A-7212-415A-9887-0FB43ECA6974}" type="sibTrans" cxnId="{930E9340-9868-44E4-A06C-DC4483B79EE9}">
      <dgm:prSet/>
      <dgm:spPr/>
      <dgm:t>
        <a:bodyPr/>
        <a:lstStyle/>
        <a:p>
          <a:endParaRPr lang="en-US"/>
        </a:p>
      </dgm:t>
    </dgm:pt>
    <dgm:pt modelId="{A06B2C0F-08B8-49A3-AECD-457E4F4B3D9B}">
      <dgm:prSet phldrT="[Text]"/>
      <dgm:spPr/>
      <dgm:t>
        <a:bodyPr/>
        <a:lstStyle/>
        <a:p>
          <a:r>
            <a:rPr lang="en-US" dirty="0" smtClean="0"/>
            <a:t>Car</a:t>
          </a:r>
          <a:endParaRPr lang="en-US" dirty="0"/>
        </a:p>
      </dgm:t>
    </dgm:pt>
    <dgm:pt modelId="{DA3B615B-1C78-4A33-8B13-6FD84AD15682}" type="parTrans" cxnId="{09E2AFB2-4671-467D-910B-9F62E51598C4}">
      <dgm:prSet/>
      <dgm:spPr/>
      <dgm:t>
        <a:bodyPr/>
        <a:lstStyle/>
        <a:p>
          <a:endParaRPr lang="en-US"/>
        </a:p>
      </dgm:t>
    </dgm:pt>
    <dgm:pt modelId="{E9070AF6-149F-48E3-B20D-5CF1110AC6D3}" type="sibTrans" cxnId="{09E2AFB2-4671-467D-910B-9F62E51598C4}">
      <dgm:prSet/>
      <dgm:spPr/>
      <dgm:t>
        <a:bodyPr/>
        <a:lstStyle/>
        <a:p>
          <a:endParaRPr lang="en-US"/>
        </a:p>
      </dgm:t>
    </dgm:pt>
    <dgm:pt modelId="{4B5A304E-EFD7-4C41-93AD-1BA572AB4084}">
      <dgm:prSet phldrT="[Text]"/>
      <dgm:spPr/>
      <dgm:t>
        <a:bodyPr/>
        <a:lstStyle/>
        <a:p>
          <a:r>
            <a:rPr lang="en-US" dirty="0" smtClean="0"/>
            <a:t>Desk</a:t>
          </a:r>
          <a:endParaRPr lang="en-US" dirty="0"/>
        </a:p>
      </dgm:t>
    </dgm:pt>
    <dgm:pt modelId="{5E22795C-05A7-43CD-A3C0-49C82087580D}" type="parTrans" cxnId="{519E0D02-D4DC-4B28-A637-E353D6764714}">
      <dgm:prSet/>
      <dgm:spPr/>
      <dgm:t>
        <a:bodyPr/>
        <a:lstStyle/>
        <a:p>
          <a:endParaRPr lang="en-US"/>
        </a:p>
      </dgm:t>
    </dgm:pt>
    <dgm:pt modelId="{BCBFC734-A41F-4B3C-A206-3F123CBB9B3E}" type="sibTrans" cxnId="{519E0D02-D4DC-4B28-A637-E353D6764714}">
      <dgm:prSet/>
      <dgm:spPr/>
      <dgm:t>
        <a:bodyPr/>
        <a:lstStyle/>
        <a:p>
          <a:endParaRPr lang="en-US"/>
        </a:p>
      </dgm:t>
    </dgm:pt>
    <dgm:pt modelId="{413FBCD7-0239-4AF2-A496-BB8FBA2C5605}">
      <dgm:prSet phldrT="[Text]"/>
      <dgm:spPr/>
      <dgm:t>
        <a:bodyPr/>
        <a:lstStyle/>
        <a:p>
          <a:r>
            <a:rPr lang="en-US" dirty="0" smtClean="0"/>
            <a:t>Evacuate</a:t>
          </a:r>
          <a:endParaRPr lang="en-US" dirty="0"/>
        </a:p>
      </dgm:t>
    </dgm:pt>
    <dgm:pt modelId="{96864BB4-CB03-4F93-81AA-C5E85E666098}" type="parTrans" cxnId="{0EB0045F-6B64-45DF-9FDD-68118CC2D900}">
      <dgm:prSet/>
      <dgm:spPr/>
      <dgm:t>
        <a:bodyPr/>
        <a:lstStyle/>
        <a:p>
          <a:endParaRPr lang="en-US"/>
        </a:p>
      </dgm:t>
    </dgm:pt>
    <dgm:pt modelId="{BC2360A8-03D9-4ECF-B2B9-DABFE2F5BA26}" type="sibTrans" cxnId="{0EB0045F-6B64-45DF-9FDD-68118CC2D900}">
      <dgm:prSet/>
      <dgm:spPr/>
      <dgm:t>
        <a:bodyPr/>
        <a:lstStyle/>
        <a:p>
          <a:endParaRPr lang="en-US"/>
        </a:p>
      </dgm:t>
    </dgm:pt>
    <dgm:pt modelId="{F8253E3D-AB37-47D0-8F6E-90FA6FCB79EE}">
      <dgm:prSet phldrT="[Text]"/>
      <dgm:spPr/>
      <dgm:t>
        <a:bodyPr/>
        <a:lstStyle/>
        <a:p>
          <a:r>
            <a:rPr lang="en-US" dirty="0" smtClean="0"/>
            <a:t>Home</a:t>
          </a:r>
          <a:endParaRPr lang="en-US" dirty="0"/>
        </a:p>
      </dgm:t>
    </dgm:pt>
    <dgm:pt modelId="{E5B21C8D-5C3A-4FB4-9FE6-3880F0F5CBB9}" type="parTrans" cxnId="{85D5BA9C-CF63-490B-B6E1-8E1BAB2A190D}">
      <dgm:prSet/>
      <dgm:spPr/>
      <dgm:t>
        <a:bodyPr/>
        <a:lstStyle/>
        <a:p>
          <a:endParaRPr lang="en-US"/>
        </a:p>
      </dgm:t>
    </dgm:pt>
    <dgm:pt modelId="{DB60B2B9-F628-41AD-9EA0-185CFFBD1FF6}" type="sibTrans" cxnId="{85D5BA9C-CF63-490B-B6E1-8E1BAB2A190D}">
      <dgm:prSet/>
      <dgm:spPr/>
      <dgm:t>
        <a:bodyPr/>
        <a:lstStyle/>
        <a:p>
          <a:endParaRPr lang="en-US"/>
        </a:p>
      </dgm:t>
    </dgm:pt>
    <dgm:pt modelId="{CF847414-D4B3-44CB-BCAA-22D93D229B3F}">
      <dgm:prSet phldrT="[Text]"/>
      <dgm:spPr/>
      <dgm:t>
        <a:bodyPr/>
        <a:lstStyle/>
        <a:p>
          <a:r>
            <a:rPr lang="en-US" dirty="0" smtClean="0"/>
            <a:t>Go-Kit</a:t>
          </a:r>
          <a:endParaRPr lang="en-US" dirty="0"/>
        </a:p>
      </dgm:t>
    </dgm:pt>
    <dgm:pt modelId="{C0DA9256-ED78-469B-BB55-939B67CE582D}" type="parTrans" cxnId="{BD9426DE-EFE7-401C-B1A6-038ABEB1B7F1}">
      <dgm:prSet/>
      <dgm:spPr/>
      <dgm:t>
        <a:bodyPr/>
        <a:lstStyle/>
        <a:p>
          <a:endParaRPr lang="en-US"/>
        </a:p>
      </dgm:t>
    </dgm:pt>
    <dgm:pt modelId="{241D9DFD-A9AB-444B-A678-D5EAA6C47FDD}" type="sibTrans" cxnId="{BD9426DE-EFE7-401C-B1A6-038ABEB1B7F1}">
      <dgm:prSet/>
      <dgm:spPr/>
      <dgm:t>
        <a:bodyPr/>
        <a:lstStyle/>
        <a:p>
          <a:endParaRPr lang="en-US"/>
        </a:p>
      </dgm:t>
    </dgm:pt>
    <dgm:pt modelId="{9B9F73B0-8448-4020-A623-100B6C635578}">
      <dgm:prSet phldrT="[Text]"/>
      <dgm:spPr/>
      <dgm:t>
        <a:bodyPr/>
        <a:lstStyle/>
        <a:p>
          <a:r>
            <a:rPr lang="en-US" dirty="0" smtClean="0"/>
            <a:t>Car/Bus</a:t>
          </a:r>
          <a:endParaRPr lang="en-US" dirty="0"/>
        </a:p>
      </dgm:t>
    </dgm:pt>
    <dgm:pt modelId="{DDEAE931-D3DE-4088-BAD2-C31B8E0D493D}" type="parTrans" cxnId="{7EC77DA4-BEB2-40D8-93A3-594037F756F9}">
      <dgm:prSet/>
      <dgm:spPr/>
      <dgm:t>
        <a:bodyPr/>
        <a:lstStyle/>
        <a:p>
          <a:endParaRPr lang="en-US"/>
        </a:p>
      </dgm:t>
    </dgm:pt>
    <dgm:pt modelId="{ACB156C0-5AD1-4EAA-8DB0-BA24457D2183}" type="sibTrans" cxnId="{7EC77DA4-BEB2-40D8-93A3-594037F756F9}">
      <dgm:prSet/>
      <dgm:spPr/>
      <dgm:t>
        <a:bodyPr/>
        <a:lstStyle/>
        <a:p>
          <a:endParaRPr lang="en-US"/>
        </a:p>
      </dgm:t>
    </dgm:pt>
    <dgm:pt modelId="{6387B56E-73F2-4934-89CE-FD9C007FA735}">
      <dgm:prSet phldrT="[Text]"/>
      <dgm:spPr/>
      <dgm:t>
        <a:bodyPr/>
        <a:lstStyle/>
        <a:p>
          <a:r>
            <a:rPr lang="en-US" dirty="0" smtClean="0"/>
            <a:t>Gas Shut-off</a:t>
          </a:r>
          <a:endParaRPr lang="en-US" dirty="0"/>
        </a:p>
      </dgm:t>
    </dgm:pt>
    <dgm:pt modelId="{8C81DDB1-3978-4C6E-9CF7-DC4AA5898A5B}" type="parTrans" cxnId="{60D7D4C0-CFB1-4BC0-BF95-ABA7426A8924}">
      <dgm:prSet/>
      <dgm:spPr/>
      <dgm:t>
        <a:bodyPr/>
        <a:lstStyle/>
        <a:p>
          <a:endParaRPr lang="en-US"/>
        </a:p>
      </dgm:t>
    </dgm:pt>
    <dgm:pt modelId="{719E43A1-FEC6-451E-B59D-F678EF58B343}" type="sibTrans" cxnId="{60D7D4C0-CFB1-4BC0-BF95-ABA7426A8924}">
      <dgm:prSet/>
      <dgm:spPr/>
      <dgm:t>
        <a:bodyPr/>
        <a:lstStyle/>
        <a:p>
          <a:endParaRPr lang="en-US"/>
        </a:p>
      </dgm:t>
    </dgm:pt>
    <dgm:pt modelId="{4191F780-1539-4600-A762-CFCADC304424}">
      <dgm:prSet phldrT="[Text]"/>
      <dgm:spPr/>
      <dgm:t>
        <a:bodyPr/>
        <a:lstStyle/>
        <a:p>
          <a:r>
            <a:rPr lang="en-US" b="1" dirty="0" smtClean="0"/>
            <a:t>Prepare Your Environment</a:t>
          </a:r>
          <a:endParaRPr lang="en-US" b="1" dirty="0"/>
        </a:p>
      </dgm:t>
    </dgm:pt>
    <dgm:pt modelId="{E8AA4AED-74A9-45DF-817A-E234F8C4708E}" type="parTrans" cxnId="{1135DB89-7BCA-4FC6-839F-43B096732F0D}">
      <dgm:prSet/>
      <dgm:spPr/>
      <dgm:t>
        <a:bodyPr/>
        <a:lstStyle/>
        <a:p>
          <a:endParaRPr lang="en-US"/>
        </a:p>
      </dgm:t>
    </dgm:pt>
    <dgm:pt modelId="{219E402E-5019-409D-8505-E9C358B4F5BB}" type="sibTrans" cxnId="{1135DB89-7BCA-4FC6-839F-43B096732F0D}">
      <dgm:prSet/>
      <dgm:spPr/>
      <dgm:t>
        <a:bodyPr/>
        <a:lstStyle/>
        <a:p>
          <a:endParaRPr lang="en-US"/>
        </a:p>
      </dgm:t>
    </dgm:pt>
    <dgm:pt modelId="{4B26449A-6B98-4440-8D32-F8694382410C}">
      <dgm:prSet phldrT="[Text]"/>
      <dgm:spPr/>
      <dgm:t>
        <a:bodyPr/>
        <a:lstStyle/>
        <a:p>
          <a:r>
            <a:rPr lang="en-US" b="0" dirty="0" smtClean="0"/>
            <a:t>Meeting Place</a:t>
          </a:r>
          <a:endParaRPr lang="en-US" b="0" dirty="0"/>
        </a:p>
      </dgm:t>
    </dgm:pt>
    <dgm:pt modelId="{8BEEF801-6910-4F98-B675-EA9307B608F4}" type="parTrans" cxnId="{D841ED6F-57C8-497F-AC4F-CADDB6924D39}">
      <dgm:prSet/>
      <dgm:spPr/>
      <dgm:t>
        <a:bodyPr/>
        <a:lstStyle/>
        <a:p>
          <a:endParaRPr lang="en-US"/>
        </a:p>
      </dgm:t>
    </dgm:pt>
    <dgm:pt modelId="{3C3D9084-DF4D-4F46-8984-50273350C84C}" type="sibTrans" cxnId="{D841ED6F-57C8-497F-AC4F-CADDB6924D39}">
      <dgm:prSet/>
      <dgm:spPr/>
      <dgm:t>
        <a:bodyPr/>
        <a:lstStyle/>
        <a:p>
          <a:endParaRPr lang="en-US"/>
        </a:p>
      </dgm:t>
    </dgm:pt>
    <dgm:pt modelId="{BBC4D55F-DAC3-4E40-BA21-2557F661D6A1}">
      <dgm:prSet phldrT="[Text]"/>
      <dgm:spPr/>
      <dgm:t>
        <a:bodyPr/>
        <a:lstStyle/>
        <a:p>
          <a:r>
            <a:rPr lang="en-US" b="0" dirty="0" smtClean="0"/>
            <a:t>Communications</a:t>
          </a:r>
          <a:endParaRPr lang="en-US" b="0" dirty="0"/>
        </a:p>
      </dgm:t>
    </dgm:pt>
    <dgm:pt modelId="{7481E360-BF75-4FF1-BDF0-807C7371D437}" type="parTrans" cxnId="{1955DBAE-033C-475E-9CBF-7BC50A95C6E2}">
      <dgm:prSet/>
      <dgm:spPr/>
      <dgm:t>
        <a:bodyPr/>
        <a:lstStyle/>
        <a:p>
          <a:endParaRPr lang="en-US"/>
        </a:p>
      </dgm:t>
    </dgm:pt>
    <dgm:pt modelId="{B3B47A69-6AD7-4699-B5A5-F1FE326D6659}" type="sibTrans" cxnId="{1955DBAE-033C-475E-9CBF-7BC50A95C6E2}">
      <dgm:prSet/>
      <dgm:spPr/>
      <dgm:t>
        <a:bodyPr/>
        <a:lstStyle/>
        <a:p>
          <a:endParaRPr lang="en-US"/>
        </a:p>
      </dgm:t>
    </dgm:pt>
    <dgm:pt modelId="{B65CBF37-4C20-415B-A289-F5061BC5139F}">
      <dgm:prSet phldrT="[Text]"/>
      <dgm:spPr/>
      <dgm:t>
        <a:bodyPr/>
        <a:lstStyle/>
        <a:p>
          <a:r>
            <a:rPr lang="en-US" b="0" dirty="0" smtClean="0"/>
            <a:t>Children at School</a:t>
          </a:r>
          <a:endParaRPr lang="en-US" b="0" dirty="0"/>
        </a:p>
      </dgm:t>
    </dgm:pt>
    <dgm:pt modelId="{78EB68E3-08E0-498C-B16B-7880591D1A89}" type="parTrans" cxnId="{C584A63E-2DD6-44F7-8C91-7F5CB081575A}">
      <dgm:prSet/>
      <dgm:spPr/>
      <dgm:t>
        <a:bodyPr/>
        <a:lstStyle/>
        <a:p>
          <a:endParaRPr lang="en-US"/>
        </a:p>
      </dgm:t>
    </dgm:pt>
    <dgm:pt modelId="{A9B57045-1A27-47AF-8FE0-4DD5B9CE8032}" type="sibTrans" cxnId="{C584A63E-2DD6-44F7-8C91-7F5CB081575A}">
      <dgm:prSet/>
      <dgm:spPr/>
      <dgm:t>
        <a:bodyPr/>
        <a:lstStyle/>
        <a:p>
          <a:endParaRPr lang="en-US"/>
        </a:p>
      </dgm:t>
    </dgm:pt>
    <dgm:pt modelId="{90CC0FB1-7A1D-4B8E-8A03-F5BA1233EED2}" type="pres">
      <dgm:prSet presAssocID="{D0469859-B30C-4D81-8113-F75190C20C80}" presName="Name0" presStyleCnt="0">
        <dgm:presLayoutVars>
          <dgm:dir/>
          <dgm:animLvl val="lvl"/>
          <dgm:resizeHandles val="exact"/>
        </dgm:presLayoutVars>
      </dgm:prSet>
      <dgm:spPr/>
      <dgm:t>
        <a:bodyPr/>
        <a:lstStyle/>
        <a:p>
          <a:endParaRPr lang="en-US"/>
        </a:p>
      </dgm:t>
    </dgm:pt>
    <dgm:pt modelId="{0E8F1F1E-9F70-48F4-8572-7B74DABE87BD}" type="pres">
      <dgm:prSet presAssocID="{47FB8C30-7C78-4AAD-AA91-6F613158FB38}" presName="composite" presStyleCnt="0"/>
      <dgm:spPr/>
    </dgm:pt>
    <dgm:pt modelId="{5B1EB3BD-0EF3-45BB-A8A4-6F927EF4D00D}" type="pres">
      <dgm:prSet presAssocID="{47FB8C30-7C78-4AAD-AA91-6F613158FB38}" presName="parTx" presStyleLbl="alignNode1" presStyleIdx="0" presStyleCnt="4">
        <dgm:presLayoutVars>
          <dgm:chMax val="0"/>
          <dgm:chPref val="0"/>
          <dgm:bulletEnabled val="1"/>
        </dgm:presLayoutVars>
      </dgm:prSet>
      <dgm:spPr/>
      <dgm:t>
        <a:bodyPr/>
        <a:lstStyle/>
        <a:p>
          <a:endParaRPr lang="en-US"/>
        </a:p>
      </dgm:t>
    </dgm:pt>
    <dgm:pt modelId="{B91DD77B-27A0-4BC9-A9C6-AF3FA266DA9B}" type="pres">
      <dgm:prSet presAssocID="{47FB8C30-7C78-4AAD-AA91-6F613158FB38}" presName="desTx" presStyleLbl="alignAccFollowNode1" presStyleIdx="0" presStyleCnt="4">
        <dgm:presLayoutVars>
          <dgm:bulletEnabled val="1"/>
        </dgm:presLayoutVars>
      </dgm:prSet>
      <dgm:spPr/>
      <dgm:t>
        <a:bodyPr/>
        <a:lstStyle/>
        <a:p>
          <a:endParaRPr lang="en-US"/>
        </a:p>
      </dgm:t>
    </dgm:pt>
    <dgm:pt modelId="{B301E2B1-137D-450A-9425-DC5C6AB34801}" type="pres">
      <dgm:prSet presAssocID="{0609FC34-D9DC-4C5E-BDE2-F356A6844832}" presName="space" presStyleCnt="0"/>
      <dgm:spPr/>
    </dgm:pt>
    <dgm:pt modelId="{58CBDFDC-0D68-40E3-8212-FBB583D0F13D}" type="pres">
      <dgm:prSet presAssocID="{4191F780-1539-4600-A762-CFCADC304424}" presName="composite" presStyleCnt="0"/>
      <dgm:spPr/>
    </dgm:pt>
    <dgm:pt modelId="{4116EA5A-95E8-4F17-9CE1-184D4F78DCF8}" type="pres">
      <dgm:prSet presAssocID="{4191F780-1539-4600-A762-CFCADC304424}" presName="parTx" presStyleLbl="alignNode1" presStyleIdx="1" presStyleCnt="4">
        <dgm:presLayoutVars>
          <dgm:chMax val="0"/>
          <dgm:chPref val="0"/>
          <dgm:bulletEnabled val="1"/>
        </dgm:presLayoutVars>
      </dgm:prSet>
      <dgm:spPr/>
      <dgm:t>
        <a:bodyPr/>
        <a:lstStyle/>
        <a:p>
          <a:endParaRPr lang="en-US"/>
        </a:p>
      </dgm:t>
    </dgm:pt>
    <dgm:pt modelId="{EF87BA85-DE55-4B76-B5E1-23875836A576}" type="pres">
      <dgm:prSet presAssocID="{4191F780-1539-4600-A762-CFCADC304424}" presName="desTx" presStyleLbl="alignAccFollowNode1" presStyleIdx="1" presStyleCnt="4">
        <dgm:presLayoutVars>
          <dgm:bulletEnabled val="1"/>
        </dgm:presLayoutVars>
      </dgm:prSet>
      <dgm:spPr/>
      <dgm:t>
        <a:bodyPr/>
        <a:lstStyle/>
        <a:p>
          <a:endParaRPr lang="en-US"/>
        </a:p>
      </dgm:t>
    </dgm:pt>
    <dgm:pt modelId="{8F8FCDEF-8860-4DA3-BE04-33484D2E6C58}" type="pres">
      <dgm:prSet presAssocID="{219E402E-5019-409D-8505-E9C358B4F5BB}" presName="space" presStyleCnt="0"/>
      <dgm:spPr/>
    </dgm:pt>
    <dgm:pt modelId="{1CDF0285-6D15-4413-ABF3-0BA2C7303FCC}" type="pres">
      <dgm:prSet presAssocID="{92F446FB-6864-41CF-9413-596C0AA341A3}" presName="composite" presStyleCnt="0"/>
      <dgm:spPr/>
    </dgm:pt>
    <dgm:pt modelId="{D1A6FA95-ADDB-49D1-A748-34187CC7F4F1}" type="pres">
      <dgm:prSet presAssocID="{92F446FB-6864-41CF-9413-596C0AA341A3}" presName="parTx" presStyleLbl="alignNode1" presStyleIdx="2" presStyleCnt="4">
        <dgm:presLayoutVars>
          <dgm:chMax val="0"/>
          <dgm:chPref val="0"/>
          <dgm:bulletEnabled val="1"/>
        </dgm:presLayoutVars>
      </dgm:prSet>
      <dgm:spPr/>
      <dgm:t>
        <a:bodyPr/>
        <a:lstStyle/>
        <a:p>
          <a:endParaRPr lang="en-US"/>
        </a:p>
      </dgm:t>
    </dgm:pt>
    <dgm:pt modelId="{34BF5BE7-F00B-43DC-8081-459FC43EBE05}" type="pres">
      <dgm:prSet presAssocID="{92F446FB-6864-41CF-9413-596C0AA341A3}" presName="desTx" presStyleLbl="alignAccFollowNode1" presStyleIdx="2" presStyleCnt="4">
        <dgm:presLayoutVars>
          <dgm:bulletEnabled val="1"/>
        </dgm:presLayoutVars>
      </dgm:prSet>
      <dgm:spPr/>
      <dgm:t>
        <a:bodyPr/>
        <a:lstStyle/>
        <a:p>
          <a:endParaRPr lang="en-US"/>
        </a:p>
      </dgm:t>
    </dgm:pt>
    <dgm:pt modelId="{C1AEDC09-31E2-45F6-A36E-9E4265B03834}" type="pres">
      <dgm:prSet presAssocID="{D8676271-6DD6-4FB9-BC92-8D1C7DD48651}" presName="space" presStyleCnt="0"/>
      <dgm:spPr/>
    </dgm:pt>
    <dgm:pt modelId="{E991D4D7-2140-425B-B708-41D7F140B86D}" type="pres">
      <dgm:prSet presAssocID="{73E22C98-1362-411F-8218-02075E01999A}" presName="composite" presStyleCnt="0"/>
      <dgm:spPr/>
    </dgm:pt>
    <dgm:pt modelId="{A3A88E73-4157-42C8-BFC6-B76113143DD0}" type="pres">
      <dgm:prSet presAssocID="{73E22C98-1362-411F-8218-02075E01999A}" presName="parTx" presStyleLbl="alignNode1" presStyleIdx="3" presStyleCnt="4">
        <dgm:presLayoutVars>
          <dgm:chMax val="0"/>
          <dgm:chPref val="0"/>
          <dgm:bulletEnabled val="1"/>
        </dgm:presLayoutVars>
      </dgm:prSet>
      <dgm:spPr/>
      <dgm:t>
        <a:bodyPr/>
        <a:lstStyle/>
        <a:p>
          <a:endParaRPr lang="en-US"/>
        </a:p>
      </dgm:t>
    </dgm:pt>
    <dgm:pt modelId="{E05106A8-231A-485F-992A-1F46391A2B5A}" type="pres">
      <dgm:prSet presAssocID="{73E22C98-1362-411F-8218-02075E01999A}" presName="desTx" presStyleLbl="alignAccFollowNode1" presStyleIdx="3" presStyleCnt="4">
        <dgm:presLayoutVars>
          <dgm:bulletEnabled val="1"/>
        </dgm:presLayoutVars>
      </dgm:prSet>
      <dgm:spPr/>
      <dgm:t>
        <a:bodyPr/>
        <a:lstStyle/>
        <a:p>
          <a:endParaRPr lang="en-US"/>
        </a:p>
      </dgm:t>
    </dgm:pt>
  </dgm:ptLst>
  <dgm:cxnLst>
    <dgm:cxn modelId="{72EE6E0E-B7DD-4E1F-AFC6-E71FF9B27B5D}" type="presOf" srcId="{5634913D-302F-40F6-9164-736AC34D6E93}" destId="{EF87BA85-DE55-4B76-B5E1-23875836A576}" srcOrd="0" destOrd="0" presId="urn:microsoft.com/office/officeart/2005/8/layout/hList1"/>
    <dgm:cxn modelId="{506313D2-7B6F-4F83-BD12-598E203AB607}" type="presOf" srcId="{35DF5A2E-2952-4B98-81AC-846FC697AB9D}" destId="{E05106A8-231A-485F-992A-1F46391A2B5A}" srcOrd="0" destOrd="1" presId="urn:microsoft.com/office/officeart/2005/8/layout/hList1"/>
    <dgm:cxn modelId="{933C8583-98AE-4A57-949C-B339975828A9}" type="presOf" srcId="{B65CBF37-4C20-415B-A289-F5061BC5139F}" destId="{B91DD77B-27A0-4BC9-A9C6-AF3FA266DA9B}" srcOrd="0" destOrd="2" presId="urn:microsoft.com/office/officeart/2005/8/layout/hList1"/>
    <dgm:cxn modelId="{E99884EE-230D-4FA4-A0FE-A6031EA8735D}" srcId="{92F446FB-6864-41CF-9413-596C0AA341A3}" destId="{FC041990-8F1F-4B86-B83B-C852B0A82A96}" srcOrd="0" destOrd="0" parTransId="{02A5BC5A-9A66-4CA8-9826-3A48122D71B6}" sibTransId="{3DD29C86-232A-4569-B5D3-FA2A4D921271}"/>
    <dgm:cxn modelId="{1955DBAE-033C-475E-9CBF-7BC50A95C6E2}" srcId="{47FB8C30-7C78-4AAD-AA91-6F613158FB38}" destId="{BBC4D55F-DAC3-4E40-BA21-2557F661D6A1}" srcOrd="1" destOrd="0" parTransId="{7481E360-BF75-4FF1-BDF0-807C7371D437}" sibTransId="{B3B47A69-6AD7-4699-B5A5-F1FE326D6659}"/>
    <dgm:cxn modelId="{156147CB-D11D-45C8-9C67-7F3AC5724835}" type="presOf" srcId="{4191F780-1539-4600-A762-CFCADC304424}" destId="{4116EA5A-95E8-4F17-9CE1-184D4F78DCF8}" srcOrd="0" destOrd="0" presId="urn:microsoft.com/office/officeart/2005/8/layout/hList1"/>
    <dgm:cxn modelId="{C7D393BB-E632-4D12-B7D2-674F8E172DAB}" type="presOf" srcId="{A06B2C0F-08B8-49A3-AECD-457E4F4B3D9B}" destId="{34BF5BE7-F00B-43DC-8081-459FC43EBE05}" srcOrd="0" destOrd="1" presId="urn:microsoft.com/office/officeart/2005/8/layout/hList1"/>
    <dgm:cxn modelId="{E7A4D645-6658-460C-B860-EBF1CE22815E}" type="presOf" srcId="{413FBCD7-0239-4AF2-A496-BB8FBA2C5605}" destId="{E05106A8-231A-485F-992A-1F46391A2B5A}" srcOrd="0" destOrd="3" presId="urn:microsoft.com/office/officeart/2005/8/layout/hList1"/>
    <dgm:cxn modelId="{7C00D924-97DD-4301-87BA-E61E8CEE09ED}" srcId="{4191F780-1539-4600-A762-CFCADC304424}" destId="{5DBF0D1F-FDD6-4CEB-AAAF-991034D3EDBC}" srcOrd="2" destOrd="0" parTransId="{1FFAD2E1-4C3D-4488-8715-BF45DB40C0E1}" sibTransId="{238A7041-BE7A-4D8D-B321-14519F2C8C8B}"/>
    <dgm:cxn modelId="{A7EDCED8-843D-457F-8B49-2AF37B969EC3}" type="presOf" srcId="{CF847414-D4B3-44CB-BCAA-22D93D229B3F}" destId="{34BF5BE7-F00B-43DC-8081-459FC43EBE05}" srcOrd="0" destOrd="4" presId="urn:microsoft.com/office/officeart/2005/8/layout/hList1"/>
    <dgm:cxn modelId="{ABCA105E-3FA8-49E6-944F-AF3068350A72}" srcId="{D0469859-B30C-4D81-8113-F75190C20C80}" destId="{47FB8C30-7C78-4AAD-AA91-6F613158FB38}" srcOrd="0" destOrd="0" parTransId="{E1EC6D38-F722-4B4E-8154-C4DC0983990B}" sibTransId="{0609FC34-D9DC-4C5E-BDE2-F356A6844832}"/>
    <dgm:cxn modelId="{D841ED6F-57C8-497F-AC4F-CADDB6924D39}" srcId="{47FB8C30-7C78-4AAD-AA91-6F613158FB38}" destId="{4B26449A-6B98-4440-8D32-F8694382410C}" srcOrd="0" destOrd="0" parTransId="{8BEEF801-6910-4F98-B675-EA9307B608F4}" sibTransId="{3C3D9084-DF4D-4F46-8984-50273350C84C}"/>
    <dgm:cxn modelId="{CD21C7D2-D4A7-4387-AEF0-29146494DC60}" type="presOf" srcId="{F8253E3D-AB37-47D0-8F6E-90FA6FCB79EE}" destId="{34BF5BE7-F00B-43DC-8081-459FC43EBE05}" srcOrd="0" destOrd="3" presId="urn:microsoft.com/office/officeart/2005/8/layout/hList1"/>
    <dgm:cxn modelId="{7EC77DA4-BEB2-40D8-93A3-594037F756F9}" srcId="{73E22C98-1362-411F-8218-02075E01999A}" destId="{9B9F73B0-8448-4020-A623-100B6C635578}" srcOrd="2" destOrd="0" parTransId="{DDEAE931-D3DE-4088-BAD2-C31B8E0D493D}" sibTransId="{ACB156C0-5AD1-4EAA-8DB0-BA24457D2183}"/>
    <dgm:cxn modelId="{A03F9F31-5511-4575-A911-B0084E13E97F}" srcId="{D0469859-B30C-4D81-8113-F75190C20C80}" destId="{73E22C98-1362-411F-8218-02075E01999A}" srcOrd="3" destOrd="0" parTransId="{EEBC8227-B98B-48C2-B7FA-3630760EA8FA}" sibTransId="{6A1D8A85-91F2-42EB-ABDE-44DED156D18F}"/>
    <dgm:cxn modelId="{09E2AFB2-4671-467D-910B-9F62E51598C4}" srcId="{92F446FB-6864-41CF-9413-596C0AA341A3}" destId="{A06B2C0F-08B8-49A3-AECD-457E4F4B3D9B}" srcOrd="1" destOrd="0" parTransId="{DA3B615B-1C78-4A33-8B13-6FD84AD15682}" sibTransId="{E9070AF6-149F-48E3-B20D-5CF1110AC6D3}"/>
    <dgm:cxn modelId="{D91B8A65-3644-4C9B-B6A9-8DD58D64C883}" type="presOf" srcId="{D0469859-B30C-4D81-8113-F75190C20C80}" destId="{90CC0FB1-7A1D-4B8E-8A03-F5BA1233EED2}" srcOrd="0" destOrd="0" presId="urn:microsoft.com/office/officeart/2005/8/layout/hList1"/>
    <dgm:cxn modelId="{82591BDE-30C8-4714-A120-C70A23963CDE}" type="presOf" srcId="{13DC0441-A2F8-40BA-ACDC-723F1FA34463}" destId="{EF87BA85-DE55-4B76-B5E1-23875836A576}" srcOrd="0" destOrd="1" presId="urn:microsoft.com/office/officeart/2005/8/layout/hList1"/>
    <dgm:cxn modelId="{005F0490-ABF0-47D7-B94E-83A8562D2014}" type="presOf" srcId="{FC041990-8F1F-4B86-B83B-C852B0A82A96}" destId="{34BF5BE7-F00B-43DC-8081-459FC43EBE05}" srcOrd="0" destOrd="0" presId="urn:microsoft.com/office/officeart/2005/8/layout/hList1"/>
    <dgm:cxn modelId="{54C44BDF-DD2D-4585-95AA-D3C5BDE10E30}" srcId="{D0469859-B30C-4D81-8113-F75190C20C80}" destId="{92F446FB-6864-41CF-9413-596C0AA341A3}" srcOrd="2" destOrd="0" parTransId="{8828B6E9-9FAA-44E2-8527-7F12B2E5C106}" sibTransId="{D8676271-6DD6-4FB9-BC92-8D1C7DD48651}"/>
    <dgm:cxn modelId="{DECA0B89-9B18-439E-A264-38C3B10D6869}" srcId="{4191F780-1539-4600-A762-CFCADC304424}" destId="{13DC0441-A2F8-40BA-ACDC-723F1FA34463}" srcOrd="1" destOrd="0" parTransId="{6E10601D-4D2C-4FDC-9BC1-E2A85BE802BB}" sibTransId="{556FF6D1-847C-462A-A0C8-D583074A6288}"/>
    <dgm:cxn modelId="{85D5BA9C-CF63-490B-B6E1-8E1BAB2A190D}" srcId="{92F446FB-6864-41CF-9413-596C0AA341A3}" destId="{F8253E3D-AB37-47D0-8F6E-90FA6FCB79EE}" srcOrd="3" destOrd="0" parTransId="{E5B21C8D-5C3A-4FB4-9FE6-3880F0F5CBB9}" sibTransId="{DB60B2B9-F628-41AD-9EA0-185CFFBD1FF6}"/>
    <dgm:cxn modelId="{39A3941D-1A2A-408E-BC70-37C84C1BFC9B}" srcId="{4191F780-1539-4600-A762-CFCADC304424}" destId="{5634913D-302F-40F6-9164-736AC34D6E93}" srcOrd="0" destOrd="0" parTransId="{40137378-6CEA-4B30-8244-71280B09895E}" sibTransId="{29E134A7-A26F-4662-A628-FD6373479AB0}"/>
    <dgm:cxn modelId="{B2F12F6B-F408-48F5-8F26-D63CE4FBAF7B}" type="presOf" srcId="{5DBF0D1F-FDD6-4CEB-AAAF-991034D3EDBC}" destId="{EF87BA85-DE55-4B76-B5E1-23875836A576}" srcOrd="0" destOrd="2" presId="urn:microsoft.com/office/officeart/2005/8/layout/hList1"/>
    <dgm:cxn modelId="{8F9043DD-207D-4973-B72E-05C4F98DCDE6}" type="presOf" srcId="{3136B80C-6BD5-4D7C-8142-2D71A9145399}" destId="{E05106A8-231A-485F-992A-1F46391A2B5A}" srcOrd="0" destOrd="0" presId="urn:microsoft.com/office/officeart/2005/8/layout/hList1"/>
    <dgm:cxn modelId="{930E9340-9868-44E4-A06C-DC4483B79EE9}" srcId="{4191F780-1539-4600-A762-CFCADC304424}" destId="{EB8BA57F-BCBB-480E-9DE0-626D0CD8FC2A}" srcOrd="3" destOrd="0" parTransId="{055AE222-3546-4E95-8C2E-8051B6405B36}" sibTransId="{1F028A9A-7212-415A-9887-0FB43ECA6974}"/>
    <dgm:cxn modelId="{60D7D4C0-CFB1-4BC0-BF95-ABA7426A8924}" srcId="{4191F780-1539-4600-A762-CFCADC304424}" destId="{6387B56E-73F2-4934-89CE-FD9C007FA735}" srcOrd="4" destOrd="0" parTransId="{8C81DDB1-3978-4C6E-9CF7-DC4AA5898A5B}" sibTransId="{719E43A1-FEC6-451E-B59D-F678EF58B343}"/>
    <dgm:cxn modelId="{0EB0045F-6B64-45DF-9FDD-68118CC2D900}" srcId="{73E22C98-1362-411F-8218-02075E01999A}" destId="{413FBCD7-0239-4AF2-A496-BB8FBA2C5605}" srcOrd="3" destOrd="0" parTransId="{96864BB4-CB03-4F93-81AA-C5E85E666098}" sibTransId="{BC2360A8-03D9-4ECF-B2B9-DABFE2F5BA26}"/>
    <dgm:cxn modelId="{818213A0-0256-434D-AB22-A17F52A3D9CA}" type="presOf" srcId="{4B5A304E-EFD7-4C41-93AD-1BA572AB4084}" destId="{34BF5BE7-F00B-43DC-8081-459FC43EBE05}" srcOrd="0" destOrd="2" presId="urn:microsoft.com/office/officeart/2005/8/layout/hList1"/>
    <dgm:cxn modelId="{30F24C55-A72E-41F8-8019-36F5C12C76AB}" type="presOf" srcId="{73E22C98-1362-411F-8218-02075E01999A}" destId="{A3A88E73-4157-42C8-BFC6-B76113143DD0}" srcOrd="0" destOrd="0" presId="urn:microsoft.com/office/officeart/2005/8/layout/hList1"/>
    <dgm:cxn modelId="{1135DB89-7BCA-4FC6-839F-43B096732F0D}" srcId="{D0469859-B30C-4D81-8113-F75190C20C80}" destId="{4191F780-1539-4600-A762-CFCADC304424}" srcOrd="1" destOrd="0" parTransId="{E8AA4AED-74A9-45DF-817A-E234F8C4708E}" sibTransId="{219E402E-5019-409D-8505-E9C358B4F5BB}"/>
    <dgm:cxn modelId="{519E0D02-D4DC-4B28-A637-E353D6764714}" srcId="{92F446FB-6864-41CF-9413-596C0AA341A3}" destId="{4B5A304E-EFD7-4C41-93AD-1BA572AB4084}" srcOrd="2" destOrd="0" parTransId="{5E22795C-05A7-43CD-A3C0-49C82087580D}" sibTransId="{BCBFC734-A41F-4B3C-A206-3F123CBB9B3E}"/>
    <dgm:cxn modelId="{A3F813BB-5337-4EDE-8314-AB98DF497F30}" srcId="{73E22C98-1362-411F-8218-02075E01999A}" destId="{3136B80C-6BD5-4D7C-8142-2D71A9145399}" srcOrd="0" destOrd="0" parTransId="{2DD9915D-25DE-431C-B787-47F33BBD02BA}" sibTransId="{3999A6C1-2FCA-48B5-834B-6E69669D4FD6}"/>
    <dgm:cxn modelId="{BD9426DE-EFE7-401C-B1A6-038ABEB1B7F1}" srcId="{92F446FB-6864-41CF-9413-596C0AA341A3}" destId="{CF847414-D4B3-44CB-BCAA-22D93D229B3F}" srcOrd="4" destOrd="0" parTransId="{C0DA9256-ED78-469B-BB55-939B67CE582D}" sibTransId="{241D9DFD-A9AB-444B-A678-D5EAA6C47FDD}"/>
    <dgm:cxn modelId="{8CE981F6-FAAE-4CC9-9D56-E2F9DEAE027E}" srcId="{73E22C98-1362-411F-8218-02075E01999A}" destId="{35DF5A2E-2952-4B98-81AC-846FC697AB9D}" srcOrd="1" destOrd="0" parTransId="{78D50B37-04CE-4CD6-B80A-35DDB85CB547}" sibTransId="{7E186634-B266-4F60-A831-6ADBB2E9136B}"/>
    <dgm:cxn modelId="{4EEEF8C9-455F-4D6F-997A-0738D5BB4AAB}" type="presOf" srcId="{EB8BA57F-BCBB-480E-9DE0-626D0CD8FC2A}" destId="{EF87BA85-DE55-4B76-B5E1-23875836A576}" srcOrd="0" destOrd="3" presId="urn:microsoft.com/office/officeart/2005/8/layout/hList1"/>
    <dgm:cxn modelId="{7E2227C8-13B5-4B79-9ADB-8E9E74E2A155}" type="presOf" srcId="{47FB8C30-7C78-4AAD-AA91-6F613158FB38}" destId="{5B1EB3BD-0EF3-45BB-A8A4-6F927EF4D00D}" srcOrd="0" destOrd="0" presId="urn:microsoft.com/office/officeart/2005/8/layout/hList1"/>
    <dgm:cxn modelId="{43F27F44-3F05-440A-A1B9-D7BE9B9523A3}" type="presOf" srcId="{BBC4D55F-DAC3-4E40-BA21-2557F661D6A1}" destId="{B91DD77B-27A0-4BC9-A9C6-AF3FA266DA9B}" srcOrd="0" destOrd="1" presId="urn:microsoft.com/office/officeart/2005/8/layout/hList1"/>
    <dgm:cxn modelId="{56EEE084-15CF-4CF8-A949-33DEBC39C9CF}" type="presOf" srcId="{9B9F73B0-8448-4020-A623-100B6C635578}" destId="{E05106A8-231A-485F-992A-1F46391A2B5A}" srcOrd="0" destOrd="2" presId="urn:microsoft.com/office/officeart/2005/8/layout/hList1"/>
    <dgm:cxn modelId="{6DE7436A-E54E-4052-B13D-7BB6974B095D}" type="presOf" srcId="{6387B56E-73F2-4934-89CE-FD9C007FA735}" destId="{EF87BA85-DE55-4B76-B5E1-23875836A576}" srcOrd="0" destOrd="4" presId="urn:microsoft.com/office/officeart/2005/8/layout/hList1"/>
    <dgm:cxn modelId="{6A7251AC-80DC-4E69-A85C-D2D34F53E908}" type="presOf" srcId="{4B26449A-6B98-4440-8D32-F8694382410C}" destId="{B91DD77B-27A0-4BC9-A9C6-AF3FA266DA9B}" srcOrd="0" destOrd="0" presId="urn:microsoft.com/office/officeart/2005/8/layout/hList1"/>
    <dgm:cxn modelId="{C584A63E-2DD6-44F7-8C91-7F5CB081575A}" srcId="{47FB8C30-7C78-4AAD-AA91-6F613158FB38}" destId="{B65CBF37-4C20-415B-A289-F5061BC5139F}" srcOrd="2" destOrd="0" parTransId="{78EB68E3-08E0-498C-B16B-7880591D1A89}" sibTransId="{A9B57045-1A27-47AF-8FE0-4DD5B9CE8032}"/>
    <dgm:cxn modelId="{9E6B7C13-3570-4280-A36F-55D820E56ECE}" type="presOf" srcId="{92F446FB-6864-41CF-9413-596C0AA341A3}" destId="{D1A6FA95-ADDB-49D1-A748-34187CC7F4F1}" srcOrd="0" destOrd="0" presId="urn:microsoft.com/office/officeart/2005/8/layout/hList1"/>
    <dgm:cxn modelId="{4DF21ACE-7D97-4D31-8406-8B3086D0481D}" type="presParOf" srcId="{90CC0FB1-7A1D-4B8E-8A03-F5BA1233EED2}" destId="{0E8F1F1E-9F70-48F4-8572-7B74DABE87BD}" srcOrd="0" destOrd="0" presId="urn:microsoft.com/office/officeart/2005/8/layout/hList1"/>
    <dgm:cxn modelId="{CA89F639-2492-4E7E-97FD-8CFBF332D753}" type="presParOf" srcId="{0E8F1F1E-9F70-48F4-8572-7B74DABE87BD}" destId="{5B1EB3BD-0EF3-45BB-A8A4-6F927EF4D00D}" srcOrd="0" destOrd="0" presId="urn:microsoft.com/office/officeart/2005/8/layout/hList1"/>
    <dgm:cxn modelId="{4462CBFB-005D-4C05-A15B-529D38013234}" type="presParOf" srcId="{0E8F1F1E-9F70-48F4-8572-7B74DABE87BD}" destId="{B91DD77B-27A0-4BC9-A9C6-AF3FA266DA9B}" srcOrd="1" destOrd="0" presId="urn:microsoft.com/office/officeart/2005/8/layout/hList1"/>
    <dgm:cxn modelId="{F5CE19EE-110B-47DD-9A55-A99B36ECD0D9}" type="presParOf" srcId="{90CC0FB1-7A1D-4B8E-8A03-F5BA1233EED2}" destId="{B301E2B1-137D-450A-9425-DC5C6AB34801}" srcOrd="1" destOrd="0" presId="urn:microsoft.com/office/officeart/2005/8/layout/hList1"/>
    <dgm:cxn modelId="{8726EDA5-B4FE-4DFC-B5DB-F8864F446DD7}" type="presParOf" srcId="{90CC0FB1-7A1D-4B8E-8A03-F5BA1233EED2}" destId="{58CBDFDC-0D68-40E3-8212-FBB583D0F13D}" srcOrd="2" destOrd="0" presId="urn:microsoft.com/office/officeart/2005/8/layout/hList1"/>
    <dgm:cxn modelId="{1AE7C83C-E417-4082-8789-DAE591594513}" type="presParOf" srcId="{58CBDFDC-0D68-40E3-8212-FBB583D0F13D}" destId="{4116EA5A-95E8-4F17-9CE1-184D4F78DCF8}" srcOrd="0" destOrd="0" presId="urn:microsoft.com/office/officeart/2005/8/layout/hList1"/>
    <dgm:cxn modelId="{67EEE9BC-7D0C-4C82-AF57-D5847E4513F9}" type="presParOf" srcId="{58CBDFDC-0D68-40E3-8212-FBB583D0F13D}" destId="{EF87BA85-DE55-4B76-B5E1-23875836A576}" srcOrd="1" destOrd="0" presId="urn:microsoft.com/office/officeart/2005/8/layout/hList1"/>
    <dgm:cxn modelId="{FFA8AA68-08A5-428B-B6BD-B4BEFB645464}" type="presParOf" srcId="{90CC0FB1-7A1D-4B8E-8A03-F5BA1233EED2}" destId="{8F8FCDEF-8860-4DA3-BE04-33484D2E6C58}" srcOrd="3" destOrd="0" presId="urn:microsoft.com/office/officeart/2005/8/layout/hList1"/>
    <dgm:cxn modelId="{552634E4-16A5-46E3-AB76-0FCC709917CA}" type="presParOf" srcId="{90CC0FB1-7A1D-4B8E-8A03-F5BA1233EED2}" destId="{1CDF0285-6D15-4413-ABF3-0BA2C7303FCC}" srcOrd="4" destOrd="0" presId="urn:microsoft.com/office/officeart/2005/8/layout/hList1"/>
    <dgm:cxn modelId="{42EB9C24-EDE4-4644-A49D-4FBF1B89453C}" type="presParOf" srcId="{1CDF0285-6D15-4413-ABF3-0BA2C7303FCC}" destId="{D1A6FA95-ADDB-49D1-A748-34187CC7F4F1}" srcOrd="0" destOrd="0" presId="urn:microsoft.com/office/officeart/2005/8/layout/hList1"/>
    <dgm:cxn modelId="{8D0CB415-558C-48D4-80D2-B8F7B317A57B}" type="presParOf" srcId="{1CDF0285-6D15-4413-ABF3-0BA2C7303FCC}" destId="{34BF5BE7-F00B-43DC-8081-459FC43EBE05}" srcOrd="1" destOrd="0" presId="urn:microsoft.com/office/officeart/2005/8/layout/hList1"/>
    <dgm:cxn modelId="{538964D5-7F15-4ACA-B853-FCEFC1428744}" type="presParOf" srcId="{90CC0FB1-7A1D-4B8E-8A03-F5BA1233EED2}" destId="{C1AEDC09-31E2-45F6-A36E-9E4265B03834}" srcOrd="5" destOrd="0" presId="urn:microsoft.com/office/officeart/2005/8/layout/hList1"/>
    <dgm:cxn modelId="{95CBC51C-40B4-4EB6-B7F3-F1B6CC0CD1FF}" type="presParOf" srcId="{90CC0FB1-7A1D-4B8E-8A03-F5BA1233EED2}" destId="{E991D4D7-2140-425B-B708-41D7F140B86D}" srcOrd="6" destOrd="0" presId="urn:microsoft.com/office/officeart/2005/8/layout/hList1"/>
    <dgm:cxn modelId="{E826D439-7001-44CB-AD90-38A12890CA13}" type="presParOf" srcId="{E991D4D7-2140-425B-B708-41D7F140B86D}" destId="{A3A88E73-4157-42C8-BFC6-B76113143DD0}" srcOrd="0" destOrd="0" presId="urn:microsoft.com/office/officeart/2005/8/layout/hList1"/>
    <dgm:cxn modelId="{44DB23E6-3C67-43B4-B96F-5C4468702C48}" type="presParOf" srcId="{E991D4D7-2140-425B-B708-41D7F140B86D}" destId="{E05106A8-231A-485F-992A-1F46391A2B5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26ED32-D293-461E-AA11-E17BA2540DAA}" type="doc">
      <dgm:prSet loTypeId="urn:microsoft.com/office/officeart/2005/8/layout/bList2#1" loCatId="list" qsTypeId="urn:microsoft.com/office/officeart/2005/8/quickstyle/3d1" qsCatId="3D" csTypeId="urn:microsoft.com/office/officeart/2005/8/colors/colorful1#5" csCatId="colorful" phldr="1"/>
      <dgm:spPr/>
    </dgm:pt>
    <dgm:pt modelId="{504EE38E-72B8-49D7-B553-163DDAD65674}">
      <dgm:prSet phldrT="[Text]"/>
      <dgm:spPr>
        <a:solidFill>
          <a:srgbClr val="7030A0"/>
        </a:solidFill>
      </dgm:spPr>
      <dgm:t>
        <a:bodyPr/>
        <a:lstStyle/>
        <a:p>
          <a:r>
            <a:rPr lang="en-US" b="1" dirty="0" smtClean="0"/>
            <a:t>Doorway</a:t>
          </a:r>
          <a:endParaRPr lang="en-US" b="1" dirty="0"/>
        </a:p>
      </dgm:t>
    </dgm:pt>
    <dgm:pt modelId="{3B682F83-7E5E-4E2A-823F-2152F5800498}" type="parTrans" cxnId="{A98E80DD-DB3E-47BE-9F69-A30665930914}">
      <dgm:prSet/>
      <dgm:spPr/>
      <dgm:t>
        <a:bodyPr/>
        <a:lstStyle/>
        <a:p>
          <a:endParaRPr lang="en-US"/>
        </a:p>
      </dgm:t>
    </dgm:pt>
    <dgm:pt modelId="{C4D8000B-C399-4B3E-A67F-177C17F8A804}" type="sibTrans" cxnId="{A98E80DD-DB3E-47BE-9F69-A30665930914}">
      <dgm:prSet/>
      <dgm:spPr/>
      <dgm:t>
        <a:bodyPr/>
        <a:lstStyle/>
        <a:p>
          <a:endParaRPr lang="en-US"/>
        </a:p>
      </dgm:t>
    </dgm:pt>
    <dgm:pt modelId="{7225D83E-2312-49F4-9F36-3886DBCFCFCA}">
      <dgm:prSet custT="1"/>
      <dgm:spPr/>
      <dgm:t>
        <a:bodyPr/>
        <a:lstStyle/>
        <a:p>
          <a:r>
            <a:rPr lang="en-US" sz="4100" dirty="0" smtClean="0">
              <a:solidFill>
                <a:srgbClr val="A40800"/>
              </a:solidFill>
              <a:latin typeface="Calibri Bold Italic" pitchFamily="80" charset="0"/>
              <a:ea typeface="MS PGothic" pitchFamily="34" charset="-128"/>
              <a:sym typeface="Calibri Bold Italic" pitchFamily="80" charset="0"/>
            </a:rPr>
            <a:t>DO NOT     </a:t>
          </a:r>
          <a:r>
            <a:rPr lang="en-US" sz="3500" dirty="0" smtClean="0">
              <a:solidFill>
                <a:schemeClr val="tx1"/>
              </a:solidFill>
              <a:latin typeface="Calibri Bold" pitchFamily="80" charset="0"/>
              <a:ea typeface="MS PGothic" pitchFamily="34" charset="-128"/>
              <a:sym typeface="Calibri Bold" pitchFamily="80" charset="0"/>
            </a:rPr>
            <a:t>get in a doorway!  </a:t>
          </a:r>
          <a:endParaRPr lang="en-US" sz="3500" dirty="0"/>
        </a:p>
      </dgm:t>
    </dgm:pt>
    <dgm:pt modelId="{E4C66D92-9F0D-492C-B8C3-4ECCDBB7271C}" type="parTrans" cxnId="{18BBC882-38C3-45BC-8CF8-04C966913F3B}">
      <dgm:prSet/>
      <dgm:spPr/>
      <dgm:t>
        <a:bodyPr/>
        <a:lstStyle/>
        <a:p>
          <a:endParaRPr lang="en-US"/>
        </a:p>
      </dgm:t>
    </dgm:pt>
    <dgm:pt modelId="{70EFA229-E65D-4478-AC53-BF718BC7DBAC}" type="sibTrans" cxnId="{18BBC882-38C3-45BC-8CF8-04C966913F3B}">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8B25C04F-1AEE-4D15-94F4-BED6DC8F9445}" type="pres">
      <dgm:prSet presAssocID="{504EE38E-72B8-49D7-B553-163DDAD65674}" presName="compNode" presStyleCnt="0"/>
      <dgm:spPr/>
    </dgm:pt>
    <dgm:pt modelId="{618715C3-563D-4995-B059-BC3BF1111365}" type="pres">
      <dgm:prSet presAssocID="{504EE38E-72B8-49D7-B553-163DDAD65674}" presName="childRect" presStyleLbl="bgAcc1" presStyleIdx="0" presStyleCnt="1">
        <dgm:presLayoutVars>
          <dgm:bulletEnabled val="1"/>
        </dgm:presLayoutVars>
      </dgm:prSet>
      <dgm:spPr/>
      <dgm:t>
        <a:bodyPr/>
        <a:lstStyle/>
        <a:p>
          <a:endParaRPr lang="en-US"/>
        </a:p>
      </dgm:t>
    </dgm:pt>
    <dgm:pt modelId="{07E23D83-5E6B-4E1E-8D68-202668F2D562}" type="pres">
      <dgm:prSet presAssocID="{504EE38E-72B8-49D7-B553-163DDAD65674}" presName="parentText" presStyleLbl="node1" presStyleIdx="0" presStyleCnt="0">
        <dgm:presLayoutVars>
          <dgm:chMax val="0"/>
          <dgm:bulletEnabled val="1"/>
        </dgm:presLayoutVars>
      </dgm:prSet>
      <dgm:spPr/>
      <dgm:t>
        <a:bodyPr/>
        <a:lstStyle/>
        <a:p>
          <a:endParaRPr lang="en-US"/>
        </a:p>
      </dgm:t>
    </dgm:pt>
    <dgm:pt modelId="{80875D65-1F38-4F48-AA3C-F9169C20AB75}" type="pres">
      <dgm:prSet presAssocID="{504EE38E-72B8-49D7-B553-163DDAD65674}" presName="parentRect" presStyleLbl="alignNode1" presStyleIdx="0" presStyleCnt="1" custLinFactNeighborX="-1447" custLinFactNeighborY="-1004"/>
      <dgm:spPr/>
      <dgm:t>
        <a:bodyPr/>
        <a:lstStyle/>
        <a:p>
          <a:endParaRPr lang="en-US"/>
        </a:p>
      </dgm:t>
    </dgm:pt>
    <dgm:pt modelId="{75202B1E-4282-4039-859C-83C77F0CDAF9}" type="pres">
      <dgm:prSet presAssocID="{504EE38E-72B8-49D7-B553-163DDAD65674}" presName="adorn" presStyleLbl="fgAccFollowNode1" presStyleIdx="0" presStyleCnt="1" custFlipVert="1" custFlipHor="1" custScaleX="86063" custScaleY="81234" custLinFactNeighborX="-20386" custLinFactNeighborY="-16642"/>
      <dgm:spPr>
        <a:blipFill rotWithShape="0">
          <a:blip xmlns:r="http://schemas.openxmlformats.org/officeDocument/2006/relationships" r:embed="rId1"/>
          <a:stretch>
            <a:fillRect/>
          </a:stretch>
        </a:blipFill>
      </dgm:spPr>
    </dgm:pt>
  </dgm:ptLst>
  <dgm:cxnLst>
    <dgm:cxn modelId="{A2BF6D0F-9F67-4FA5-A26D-5E944778B73C}" type="presOf" srcId="{7225D83E-2312-49F4-9F36-3886DBCFCFCA}" destId="{618715C3-563D-4995-B059-BC3BF1111365}" srcOrd="0" destOrd="0" presId="urn:microsoft.com/office/officeart/2005/8/layout/bList2#1"/>
    <dgm:cxn modelId="{B846A665-256B-4DCD-B19A-A5F1FC0BAF83}" type="presOf" srcId="{504EE38E-72B8-49D7-B553-163DDAD65674}" destId="{07E23D83-5E6B-4E1E-8D68-202668F2D562}" srcOrd="0" destOrd="0" presId="urn:microsoft.com/office/officeart/2005/8/layout/bList2#1"/>
    <dgm:cxn modelId="{91171D2D-491C-461D-B96E-2EE9022BAEB6}" type="presOf" srcId="{504EE38E-72B8-49D7-B553-163DDAD65674}" destId="{80875D65-1F38-4F48-AA3C-F9169C20AB75}" srcOrd="1" destOrd="0" presId="urn:microsoft.com/office/officeart/2005/8/layout/bList2#1"/>
    <dgm:cxn modelId="{A98E80DD-DB3E-47BE-9F69-A30665930914}" srcId="{0426ED32-D293-461E-AA11-E17BA2540DAA}" destId="{504EE38E-72B8-49D7-B553-163DDAD65674}" srcOrd="0" destOrd="0" parTransId="{3B682F83-7E5E-4E2A-823F-2152F5800498}" sibTransId="{C4D8000B-C399-4B3E-A67F-177C17F8A804}"/>
    <dgm:cxn modelId="{EE5DEA88-77ED-412D-B874-D326133D2888}" type="presOf" srcId="{0426ED32-D293-461E-AA11-E17BA2540DAA}" destId="{BCE006D4-D68C-4E7E-B7E9-8C3E3A216054}" srcOrd="0" destOrd="0" presId="urn:microsoft.com/office/officeart/2005/8/layout/bList2#1"/>
    <dgm:cxn modelId="{18BBC882-38C3-45BC-8CF8-04C966913F3B}" srcId="{504EE38E-72B8-49D7-B553-163DDAD65674}" destId="{7225D83E-2312-49F4-9F36-3886DBCFCFCA}" srcOrd="0" destOrd="0" parTransId="{E4C66D92-9F0D-492C-B8C3-4ECCDBB7271C}" sibTransId="{70EFA229-E65D-4478-AC53-BF718BC7DBAC}"/>
    <dgm:cxn modelId="{B5F169A1-CD11-47BE-B8B5-9A7394B343F2}" type="presParOf" srcId="{BCE006D4-D68C-4E7E-B7E9-8C3E3A216054}" destId="{8B25C04F-1AEE-4D15-94F4-BED6DC8F9445}" srcOrd="0" destOrd="0" presId="urn:microsoft.com/office/officeart/2005/8/layout/bList2#1"/>
    <dgm:cxn modelId="{A48747CF-C442-4195-B5B8-63C2E6274EED}" type="presParOf" srcId="{8B25C04F-1AEE-4D15-94F4-BED6DC8F9445}" destId="{618715C3-563D-4995-B059-BC3BF1111365}" srcOrd="0" destOrd="0" presId="urn:microsoft.com/office/officeart/2005/8/layout/bList2#1"/>
    <dgm:cxn modelId="{99EAD8EA-F641-4F02-806D-748C82B2BEB4}" type="presParOf" srcId="{8B25C04F-1AEE-4D15-94F4-BED6DC8F9445}" destId="{07E23D83-5E6B-4E1E-8D68-202668F2D562}" srcOrd="1" destOrd="0" presId="urn:microsoft.com/office/officeart/2005/8/layout/bList2#1"/>
    <dgm:cxn modelId="{0EEB6AD7-3D76-4105-9DD8-5798A00A9476}" type="presParOf" srcId="{8B25C04F-1AEE-4D15-94F4-BED6DC8F9445}" destId="{80875D65-1F38-4F48-AA3C-F9169C20AB75}" srcOrd="2" destOrd="0" presId="urn:microsoft.com/office/officeart/2005/8/layout/bList2#1"/>
    <dgm:cxn modelId="{BE25954B-1E42-45D0-A969-FB87D532F351}" type="presParOf" srcId="{8B25C04F-1AEE-4D15-94F4-BED6DC8F9445}" destId="{75202B1E-4282-4039-859C-83C77F0CDAF9}" srcOrd="3" destOrd="0" presId="urn:microsoft.com/office/officeart/2005/8/layout/b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26ED32-D293-461E-AA11-E17BA2540DAA}" type="doc">
      <dgm:prSet loTypeId="urn:microsoft.com/office/officeart/2005/8/layout/bList2#2" loCatId="list" qsTypeId="urn:microsoft.com/office/officeart/2005/8/quickstyle/3d1" qsCatId="3D" csTypeId="urn:microsoft.com/office/officeart/2005/8/colors/colorful1#6" csCatId="colorful" phldr="1"/>
      <dgm:spPr/>
    </dgm:pt>
    <dgm:pt modelId="{0F7916CA-B5A4-4B63-8524-8AF1687C40BA}">
      <dgm:prSet phldrT="[Text]" custT="1"/>
      <dgm:spPr/>
      <dgm:t>
        <a:bodyPr/>
        <a:lstStyle/>
        <a:p>
          <a:r>
            <a:rPr lang="en-US" sz="4000" b="1" dirty="0" smtClean="0"/>
            <a:t>Run</a:t>
          </a:r>
          <a:endParaRPr lang="en-US" sz="4000" b="1" dirty="0"/>
        </a:p>
      </dgm:t>
    </dgm:pt>
    <dgm:pt modelId="{B0F60C41-4060-4C2F-9C08-7FA77622ED5D}" type="parTrans" cxnId="{2F69055B-494A-42C4-A089-A514316591FA}">
      <dgm:prSet/>
      <dgm:spPr/>
      <dgm:t>
        <a:bodyPr/>
        <a:lstStyle/>
        <a:p>
          <a:endParaRPr lang="en-US"/>
        </a:p>
      </dgm:t>
    </dgm:pt>
    <dgm:pt modelId="{6D4FCEA7-A3BE-4ED7-8D9C-0635DCA77E1D}" type="sibTrans" cxnId="{2F69055B-494A-42C4-A089-A514316591FA}">
      <dgm:prSet/>
      <dgm:spPr/>
      <dgm:t>
        <a:bodyPr/>
        <a:lstStyle/>
        <a:p>
          <a:endParaRPr lang="en-US"/>
        </a:p>
      </dgm:t>
    </dgm:pt>
    <dgm:pt modelId="{FDFBD22E-48A9-4898-B98C-7607342E510E}">
      <dgm:prSet custT="1"/>
      <dgm:spPr/>
      <dgm:t>
        <a:bodyPr/>
        <a:lstStyle/>
        <a:p>
          <a:r>
            <a:rPr lang="en-US" sz="4200" dirty="0" smtClean="0">
              <a:solidFill>
                <a:srgbClr val="A40800"/>
              </a:solidFill>
              <a:latin typeface="Calibri Bold Italic" pitchFamily="80" charset="0"/>
              <a:ea typeface="MS PGothic" pitchFamily="34" charset="-128"/>
              <a:sym typeface="Calibri Bold Italic" pitchFamily="80" charset="0"/>
            </a:rPr>
            <a:t>DO NOT</a:t>
          </a:r>
          <a:r>
            <a:rPr lang="en-US" sz="4200" dirty="0" smtClean="0">
              <a:solidFill>
                <a:schemeClr val="tx1"/>
              </a:solidFill>
              <a:latin typeface="Calibri Bold" pitchFamily="80" charset="0"/>
              <a:ea typeface="MS PGothic" pitchFamily="34" charset="-128"/>
              <a:sym typeface="Calibri Bold" pitchFamily="80" charset="0"/>
            </a:rPr>
            <a:t>    </a:t>
          </a:r>
          <a:r>
            <a:rPr lang="en-US" sz="3200" dirty="0" smtClean="0">
              <a:solidFill>
                <a:schemeClr val="tx1"/>
              </a:solidFill>
              <a:latin typeface="Calibri Bold" pitchFamily="80" charset="0"/>
              <a:ea typeface="MS PGothic" pitchFamily="34" charset="-128"/>
              <a:sym typeface="Calibri Bold" pitchFamily="80" charset="0"/>
            </a:rPr>
            <a:t>run out of the building!</a:t>
          </a:r>
          <a:endParaRPr lang="en-US" sz="3200" dirty="0"/>
        </a:p>
      </dgm:t>
    </dgm:pt>
    <dgm:pt modelId="{1BCED7E9-AA07-43E8-9707-2CAE9FDCEDE8}" type="parTrans" cxnId="{DF696DB5-0573-456C-B10F-A22E80FEF2D0}">
      <dgm:prSet/>
      <dgm:spPr/>
      <dgm:t>
        <a:bodyPr/>
        <a:lstStyle/>
        <a:p>
          <a:endParaRPr lang="en-US"/>
        </a:p>
      </dgm:t>
    </dgm:pt>
    <dgm:pt modelId="{411315A1-7AF6-418D-910F-35DAD8F1E7A4}" type="sibTrans" cxnId="{DF696DB5-0573-456C-B10F-A22E80FEF2D0}">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7E42A9B9-F47F-48E9-B3BD-588CEA57A683}" type="pres">
      <dgm:prSet presAssocID="{0F7916CA-B5A4-4B63-8524-8AF1687C40BA}" presName="compNode" presStyleCnt="0"/>
      <dgm:spPr/>
    </dgm:pt>
    <dgm:pt modelId="{E9851852-C8D5-4BE5-9E65-00DC42160DE9}" type="pres">
      <dgm:prSet presAssocID="{0F7916CA-B5A4-4B63-8524-8AF1687C40BA}" presName="childRect" presStyleLbl="bgAcc1" presStyleIdx="0" presStyleCnt="1">
        <dgm:presLayoutVars>
          <dgm:bulletEnabled val="1"/>
        </dgm:presLayoutVars>
      </dgm:prSet>
      <dgm:spPr/>
      <dgm:t>
        <a:bodyPr/>
        <a:lstStyle/>
        <a:p>
          <a:endParaRPr lang="en-US"/>
        </a:p>
      </dgm:t>
    </dgm:pt>
    <dgm:pt modelId="{629E6722-87C4-4F92-8A5D-B2ECAEBA02E2}" type="pres">
      <dgm:prSet presAssocID="{0F7916CA-B5A4-4B63-8524-8AF1687C40BA}" presName="parentText" presStyleLbl="node1" presStyleIdx="0" presStyleCnt="0">
        <dgm:presLayoutVars>
          <dgm:chMax val="0"/>
          <dgm:bulletEnabled val="1"/>
        </dgm:presLayoutVars>
      </dgm:prSet>
      <dgm:spPr/>
      <dgm:t>
        <a:bodyPr/>
        <a:lstStyle/>
        <a:p>
          <a:endParaRPr lang="en-US"/>
        </a:p>
      </dgm:t>
    </dgm:pt>
    <dgm:pt modelId="{31FED5E0-0628-4D49-968F-5B3B47DF61A7}" type="pres">
      <dgm:prSet presAssocID="{0F7916CA-B5A4-4B63-8524-8AF1687C40BA}" presName="parentRect" presStyleLbl="alignNode1" presStyleIdx="0" presStyleCnt="1"/>
      <dgm:spPr/>
      <dgm:t>
        <a:bodyPr/>
        <a:lstStyle/>
        <a:p>
          <a:endParaRPr lang="en-US"/>
        </a:p>
      </dgm:t>
    </dgm:pt>
    <dgm:pt modelId="{017F2799-8130-4C32-A005-30C5F974A860}" type="pres">
      <dgm:prSet presAssocID="{0F7916CA-B5A4-4B63-8524-8AF1687C40BA}" presName="adorn" presStyleLbl="fgAccFollowNode1" presStyleIdx="0" presStyleCnt="1" custScaleX="97937" custScaleY="80790" custLinFactNeighborX="-34987" custLinFactNeighborY="-12987"/>
      <dgm:spPr>
        <a:blipFill rotWithShape="0">
          <a:blip xmlns:r="http://schemas.openxmlformats.org/officeDocument/2006/relationships" r:embed="rId1"/>
          <a:stretch>
            <a:fillRect/>
          </a:stretch>
        </a:blipFill>
      </dgm:spPr>
    </dgm:pt>
  </dgm:ptLst>
  <dgm:cxnLst>
    <dgm:cxn modelId="{2F69055B-494A-42C4-A089-A514316591FA}" srcId="{0426ED32-D293-461E-AA11-E17BA2540DAA}" destId="{0F7916CA-B5A4-4B63-8524-8AF1687C40BA}" srcOrd="0" destOrd="0" parTransId="{B0F60C41-4060-4C2F-9C08-7FA77622ED5D}" sibTransId="{6D4FCEA7-A3BE-4ED7-8D9C-0635DCA77E1D}"/>
    <dgm:cxn modelId="{863307CC-0980-4041-8C24-7EB816FCE50F}" type="presOf" srcId="{0F7916CA-B5A4-4B63-8524-8AF1687C40BA}" destId="{31FED5E0-0628-4D49-968F-5B3B47DF61A7}" srcOrd="1" destOrd="0" presId="urn:microsoft.com/office/officeart/2005/8/layout/bList2#2"/>
    <dgm:cxn modelId="{59171D78-95A6-4911-B792-C8FC2024B69A}" type="presOf" srcId="{FDFBD22E-48A9-4898-B98C-7607342E510E}" destId="{E9851852-C8D5-4BE5-9E65-00DC42160DE9}" srcOrd="0" destOrd="0" presId="urn:microsoft.com/office/officeart/2005/8/layout/bList2#2"/>
    <dgm:cxn modelId="{69BE9D08-78DC-4C86-8DD1-5475F1FBC3CA}" type="presOf" srcId="{0F7916CA-B5A4-4B63-8524-8AF1687C40BA}" destId="{629E6722-87C4-4F92-8A5D-B2ECAEBA02E2}" srcOrd="0" destOrd="0" presId="urn:microsoft.com/office/officeart/2005/8/layout/bList2#2"/>
    <dgm:cxn modelId="{DF696DB5-0573-456C-B10F-A22E80FEF2D0}" srcId="{0F7916CA-B5A4-4B63-8524-8AF1687C40BA}" destId="{FDFBD22E-48A9-4898-B98C-7607342E510E}" srcOrd="0" destOrd="0" parTransId="{1BCED7E9-AA07-43E8-9707-2CAE9FDCEDE8}" sibTransId="{411315A1-7AF6-418D-910F-35DAD8F1E7A4}"/>
    <dgm:cxn modelId="{3AA04D20-F0EC-446B-8F29-7C4892751ACC}" type="presOf" srcId="{0426ED32-D293-461E-AA11-E17BA2540DAA}" destId="{BCE006D4-D68C-4E7E-B7E9-8C3E3A216054}" srcOrd="0" destOrd="0" presId="urn:microsoft.com/office/officeart/2005/8/layout/bList2#2"/>
    <dgm:cxn modelId="{575ABD29-650D-413E-A513-3B5B7F2782E8}" type="presParOf" srcId="{BCE006D4-D68C-4E7E-B7E9-8C3E3A216054}" destId="{7E42A9B9-F47F-48E9-B3BD-588CEA57A683}" srcOrd="0" destOrd="0" presId="urn:microsoft.com/office/officeart/2005/8/layout/bList2#2"/>
    <dgm:cxn modelId="{7A69595C-EA83-47AE-B07B-82C29FBEC2BF}" type="presParOf" srcId="{7E42A9B9-F47F-48E9-B3BD-588CEA57A683}" destId="{E9851852-C8D5-4BE5-9E65-00DC42160DE9}" srcOrd="0" destOrd="0" presId="urn:microsoft.com/office/officeart/2005/8/layout/bList2#2"/>
    <dgm:cxn modelId="{9B6D5B29-9CCB-4DC1-A519-D0903397B683}" type="presParOf" srcId="{7E42A9B9-F47F-48E9-B3BD-588CEA57A683}" destId="{629E6722-87C4-4F92-8A5D-B2ECAEBA02E2}" srcOrd="1" destOrd="0" presId="urn:microsoft.com/office/officeart/2005/8/layout/bList2#2"/>
    <dgm:cxn modelId="{50614BB5-F174-41C1-9E8C-8CB5960E1028}" type="presParOf" srcId="{7E42A9B9-F47F-48E9-B3BD-588CEA57A683}" destId="{31FED5E0-0628-4D49-968F-5B3B47DF61A7}" srcOrd="2" destOrd="0" presId="urn:microsoft.com/office/officeart/2005/8/layout/bList2#2"/>
    <dgm:cxn modelId="{E5EB5D89-C8DB-42DA-B7E7-5412D8CDB917}" type="presParOf" srcId="{7E42A9B9-F47F-48E9-B3BD-588CEA57A683}" destId="{017F2799-8130-4C32-A005-30C5F974A860}" srcOrd="3" destOrd="0" presId="urn:microsoft.com/office/officeart/2005/8/layout/bList2#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26ED32-D293-461E-AA11-E17BA2540DAA}" type="doc">
      <dgm:prSet loTypeId="urn:microsoft.com/office/officeart/2005/8/layout/bList2#3" loCatId="list" qsTypeId="urn:microsoft.com/office/officeart/2005/8/quickstyle/3d1" qsCatId="3D" csTypeId="urn:microsoft.com/office/officeart/2005/8/colors/colorful1#7" csCatId="colorful" phldr="1"/>
      <dgm:spPr/>
    </dgm:pt>
    <dgm:pt modelId="{97593853-CDE4-4B47-A5E4-EABC1D1E10A5}">
      <dgm:prSet phldrT="[Text]"/>
      <dgm:spPr>
        <a:solidFill>
          <a:srgbClr val="00B050"/>
        </a:solidFill>
      </dgm:spPr>
      <dgm:t>
        <a:bodyPr/>
        <a:lstStyle/>
        <a:p>
          <a:pPr algn="l"/>
          <a:r>
            <a:rPr lang="en-US" b="1" dirty="0" smtClean="0"/>
            <a:t>Triangle    of Life</a:t>
          </a:r>
          <a:endParaRPr lang="en-US" b="1" dirty="0"/>
        </a:p>
      </dgm:t>
    </dgm:pt>
    <dgm:pt modelId="{1893747E-54F1-40C1-84C8-3C4AD1D63481}" type="parTrans" cxnId="{890928C6-959B-4A56-9850-9B84CF23F573}">
      <dgm:prSet/>
      <dgm:spPr/>
      <dgm:t>
        <a:bodyPr/>
        <a:lstStyle/>
        <a:p>
          <a:endParaRPr lang="en-US"/>
        </a:p>
      </dgm:t>
    </dgm:pt>
    <dgm:pt modelId="{B450BEDA-8C27-409E-A090-4D5B47FA270E}" type="sibTrans" cxnId="{890928C6-959B-4A56-9850-9B84CF23F573}">
      <dgm:prSet/>
      <dgm:spPr/>
      <dgm:t>
        <a:bodyPr/>
        <a:lstStyle/>
        <a:p>
          <a:endParaRPr lang="en-US"/>
        </a:p>
      </dgm:t>
    </dgm:pt>
    <dgm:pt modelId="{4A1AB571-DFE7-48A1-B1D4-6304E7CE12DA}">
      <dgm:prSet custT="1"/>
      <dgm:spPr/>
      <dgm:t>
        <a:bodyPr/>
        <a:lstStyle/>
        <a:p>
          <a:pPr algn="l"/>
          <a:r>
            <a:rPr lang="en-US" sz="4100" dirty="0" smtClean="0">
              <a:solidFill>
                <a:srgbClr val="A40800"/>
              </a:solidFill>
              <a:latin typeface="Calibri Bold Italic" pitchFamily="80" charset="0"/>
              <a:ea typeface="MS PGothic" pitchFamily="34" charset="-128"/>
              <a:sym typeface="Calibri Bold Italic" pitchFamily="80" charset="0"/>
            </a:rPr>
            <a:t>DO NOT</a:t>
          </a:r>
          <a:r>
            <a:rPr lang="en-US" sz="4100" dirty="0" smtClean="0">
              <a:solidFill>
                <a:schemeClr val="tx1"/>
              </a:solidFill>
              <a:latin typeface="Calibri Bold" pitchFamily="80" charset="0"/>
              <a:ea typeface="MS PGothic" pitchFamily="34" charset="-128"/>
              <a:sym typeface="Calibri Bold" pitchFamily="80" charset="0"/>
            </a:rPr>
            <a:t> </a:t>
          </a:r>
          <a:r>
            <a:rPr lang="en-US" sz="2800" dirty="0" smtClean="0">
              <a:solidFill>
                <a:schemeClr val="tx1"/>
              </a:solidFill>
              <a:latin typeface="Calibri Bold" pitchFamily="80" charset="0"/>
              <a:ea typeface="MS PGothic" pitchFamily="34" charset="-128"/>
              <a:sym typeface="Calibri Bold" pitchFamily="80" charset="0"/>
            </a:rPr>
            <a:t>believe the </a:t>
          </a:r>
          <a:r>
            <a:rPr lang="en-US" altLang="ja-JP" sz="2800" dirty="0" smtClean="0">
              <a:solidFill>
                <a:schemeClr val="tx1"/>
              </a:solidFill>
              <a:latin typeface="Calibri Bold" pitchFamily="80" charset="0"/>
              <a:sym typeface="Calibri Bold" pitchFamily="80" charset="0"/>
            </a:rPr>
            <a:t>triangle of life!</a:t>
          </a:r>
          <a:endParaRPr lang="en-US" sz="2800" dirty="0"/>
        </a:p>
      </dgm:t>
    </dgm:pt>
    <dgm:pt modelId="{4E50BCD5-B6CC-45D9-9217-5A18F95FBF28}" type="parTrans" cxnId="{D498B1AC-8DCC-4269-A71F-50864D45C08E}">
      <dgm:prSet/>
      <dgm:spPr/>
      <dgm:t>
        <a:bodyPr/>
        <a:lstStyle/>
        <a:p>
          <a:endParaRPr lang="en-US"/>
        </a:p>
      </dgm:t>
    </dgm:pt>
    <dgm:pt modelId="{C47632DC-57EC-494D-8A09-C568FF41A7A1}" type="sibTrans" cxnId="{D498B1AC-8DCC-4269-A71F-50864D45C08E}">
      <dgm:prSet/>
      <dgm:spPr/>
      <dgm:t>
        <a:bodyPr/>
        <a:lstStyle/>
        <a:p>
          <a:endParaRPr lang="en-US"/>
        </a:p>
      </dgm:t>
    </dgm:pt>
    <dgm:pt modelId="{BCE006D4-D68C-4E7E-B7E9-8C3E3A216054}" type="pres">
      <dgm:prSet presAssocID="{0426ED32-D293-461E-AA11-E17BA2540DAA}" presName="diagram" presStyleCnt="0">
        <dgm:presLayoutVars>
          <dgm:dir/>
          <dgm:animLvl val="lvl"/>
          <dgm:resizeHandles val="exact"/>
        </dgm:presLayoutVars>
      </dgm:prSet>
      <dgm:spPr/>
    </dgm:pt>
    <dgm:pt modelId="{CC35A71D-C254-4927-A48C-C13973F77834}" type="pres">
      <dgm:prSet presAssocID="{97593853-CDE4-4B47-A5E4-EABC1D1E10A5}" presName="compNode" presStyleCnt="0"/>
      <dgm:spPr/>
    </dgm:pt>
    <dgm:pt modelId="{F583015D-E30C-4D92-A4B9-C220BD0BB1DE}" type="pres">
      <dgm:prSet presAssocID="{97593853-CDE4-4B47-A5E4-EABC1D1E10A5}" presName="childRect" presStyleLbl="bgAcc1" presStyleIdx="0" presStyleCnt="1">
        <dgm:presLayoutVars>
          <dgm:bulletEnabled val="1"/>
        </dgm:presLayoutVars>
      </dgm:prSet>
      <dgm:spPr/>
      <dgm:t>
        <a:bodyPr/>
        <a:lstStyle/>
        <a:p>
          <a:endParaRPr lang="en-US"/>
        </a:p>
      </dgm:t>
    </dgm:pt>
    <dgm:pt modelId="{C2E81D76-4D9E-48CF-9717-4CF13F3EF769}" type="pres">
      <dgm:prSet presAssocID="{97593853-CDE4-4B47-A5E4-EABC1D1E10A5}" presName="parentText" presStyleLbl="node1" presStyleIdx="0" presStyleCnt="0">
        <dgm:presLayoutVars>
          <dgm:chMax val="0"/>
          <dgm:bulletEnabled val="1"/>
        </dgm:presLayoutVars>
      </dgm:prSet>
      <dgm:spPr/>
      <dgm:t>
        <a:bodyPr/>
        <a:lstStyle/>
        <a:p>
          <a:endParaRPr lang="en-US"/>
        </a:p>
      </dgm:t>
    </dgm:pt>
    <dgm:pt modelId="{89310768-CEFC-4153-997E-BEEEE559ECDB}" type="pres">
      <dgm:prSet presAssocID="{97593853-CDE4-4B47-A5E4-EABC1D1E10A5}" presName="parentRect" presStyleLbl="alignNode1" presStyleIdx="0" presStyleCnt="1" custLinFactNeighborY="-1717"/>
      <dgm:spPr/>
      <dgm:t>
        <a:bodyPr/>
        <a:lstStyle/>
        <a:p>
          <a:endParaRPr lang="en-US"/>
        </a:p>
      </dgm:t>
    </dgm:pt>
    <dgm:pt modelId="{0BB8B487-6AE4-45B3-9CAA-65B56FE34A1E}" type="pres">
      <dgm:prSet presAssocID="{97593853-CDE4-4B47-A5E4-EABC1D1E10A5}" presName="adorn" presStyleLbl="fgAccFollowNode1" presStyleIdx="0" presStyleCnt="1" custFlipVert="1" custFlipHor="1" custScaleX="104226" custScaleY="77780" custLinFactNeighborX="-26622" custLinFactNeighborY="-16597"/>
      <dgm:spPr>
        <a:blipFill rotWithShape="0">
          <a:blip xmlns:r="http://schemas.openxmlformats.org/officeDocument/2006/relationships" r:embed="rId1"/>
          <a:stretch>
            <a:fillRect/>
          </a:stretch>
        </a:blipFill>
      </dgm:spPr>
    </dgm:pt>
  </dgm:ptLst>
  <dgm:cxnLst>
    <dgm:cxn modelId="{EF024CDF-E142-4430-93B8-68CF734D9236}" type="presOf" srcId="{97593853-CDE4-4B47-A5E4-EABC1D1E10A5}" destId="{C2E81D76-4D9E-48CF-9717-4CF13F3EF769}" srcOrd="0" destOrd="0" presId="urn:microsoft.com/office/officeart/2005/8/layout/bList2#3"/>
    <dgm:cxn modelId="{890928C6-959B-4A56-9850-9B84CF23F573}" srcId="{0426ED32-D293-461E-AA11-E17BA2540DAA}" destId="{97593853-CDE4-4B47-A5E4-EABC1D1E10A5}" srcOrd="0" destOrd="0" parTransId="{1893747E-54F1-40C1-84C8-3C4AD1D63481}" sibTransId="{B450BEDA-8C27-409E-A090-4D5B47FA270E}"/>
    <dgm:cxn modelId="{620887BA-98B0-4ACD-9B5B-C372B48AF012}" type="presOf" srcId="{4A1AB571-DFE7-48A1-B1D4-6304E7CE12DA}" destId="{F583015D-E30C-4D92-A4B9-C220BD0BB1DE}" srcOrd="0" destOrd="0" presId="urn:microsoft.com/office/officeart/2005/8/layout/bList2#3"/>
    <dgm:cxn modelId="{D498B1AC-8DCC-4269-A71F-50864D45C08E}" srcId="{97593853-CDE4-4B47-A5E4-EABC1D1E10A5}" destId="{4A1AB571-DFE7-48A1-B1D4-6304E7CE12DA}" srcOrd="0" destOrd="0" parTransId="{4E50BCD5-B6CC-45D9-9217-5A18F95FBF28}" sibTransId="{C47632DC-57EC-494D-8A09-C568FF41A7A1}"/>
    <dgm:cxn modelId="{F20499C6-D0B7-4480-BF29-938919FB4A6E}" type="presOf" srcId="{0426ED32-D293-461E-AA11-E17BA2540DAA}" destId="{BCE006D4-D68C-4E7E-B7E9-8C3E3A216054}" srcOrd="0" destOrd="0" presId="urn:microsoft.com/office/officeart/2005/8/layout/bList2#3"/>
    <dgm:cxn modelId="{48825671-AA1B-455D-B7C1-E1A84EB91D01}" type="presOf" srcId="{97593853-CDE4-4B47-A5E4-EABC1D1E10A5}" destId="{89310768-CEFC-4153-997E-BEEEE559ECDB}" srcOrd="1" destOrd="0" presId="urn:microsoft.com/office/officeart/2005/8/layout/bList2#3"/>
    <dgm:cxn modelId="{6C30D410-DAE8-4199-87C9-C4936F702556}" type="presParOf" srcId="{BCE006D4-D68C-4E7E-B7E9-8C3E3A216054}" destId="{CC35A71D-C254-4927-A48C-C13973F77834}" srcOrd="0" destOrd="0" presId="urn:microsoft.com/office/officeart/2005/8/layout/bList2#3"/>
    <dgm:cxn modelId="{C0BFFA3C-A2B0-42C2-9F42-58CA6A1041AD}" type="presParOf" srcId="{CC35A71D-C254-4927-A48C-C13973F77834}" destId="{F583015D-E30C-4D92-A4B9-C220BD0BB1DE}" srcOrd="0" destOrd="0" presId="urn:microsoft.com/office/officeart/2005/8/layout/bList2#3"/>
    <dgm:cxn modelId="{715DA8FB-83FB-479B-8CDC-1857AB18F2B4}" type="presParOf" srcId="{CC35A71D-C254-4927-A48C-C13973F77834}" destId="{C2E81D76-4D9E-48CF-9717-4CF13F3EF769}" srcOrd="1" destOrd="0" presId="urn:microsoft.com/office/officeart/2005/8/layout/bList2#3"/>
    <dgm:cxn modelId="{C438C997-9EA9-4500-9CD1-E090DEC0F1AE}" type="presParOf" srcId="{CC35A71D-C254-4927-A48C-C13973F77834}" destId="{89310768-CEFC-4153-997E-BEEEE559ECDB}" srcOrd="2" destOrd="0" presId="urn:microsoft.com/office/officeart/2005/8/layout/bList2#3"/>
    <dgm:cxn modelId="{94503FEB-F23B-4E1B-AFC0-A43B8425EF0D}" type="presParOf" srcId="{CC35A71D-C254-4927-A48C-C13973F77834}" destId="{0BB8B487-6AE4-45B3-9CAA-65B56FE34A1E}" srcOrd="3" destOrd="0" presId="urn:microsoft.com/office/officeart/2005/8/layout/bList2#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D6F34-822B-45CA-9B02-03D5ED85EA80}" type="doc">
      <dgm:prSet loTypeId="urn:microsoft.com/office/officeart/2005/8/layout/pyramid4" loCatId="relationship" qsTypeId="urn:microsoft.com/office/officeart/2005/8/quickstyle/simple1" qsCatId="simple" csTypeId="urn:microsoft.com/office/officeart/2005/8/colors/colorful1#8" csCatId="colorful" phldr="1"/>
      <dgm:spPr/>
      <dgm:t>
        <a:bodyPr/>
        <a:lstStyle/>
        <a:p>
          <a:endParaRPr lang="en-US"/>
        </a:p>
      </dgm:t>
    </dgm:pt>
    <dgm:pt modelId="{AFA9B580-DDF2-409C-A67E-987311F295F9}">
      <dgm:prSet phldrT="[Text]"/>
      <dgm:spPr/>
      <dgm:t>
        <a:bodyPr/>
        <a:lstStyle/>
        <a:p>
          <a:r>
            <a:rPr lang="en-US" dirty="0" smtClean="0"/>
            <a:t>Buildings Collapse</a:t>
          </a:r>
          <a:endParaRPr lang="en-US" dirty="0"/>
        </a:p>
      </dgm:t>
    </dgm:pt>
    <dgm:pt modelId="{6170B81F-5ECF-48F0-B92C-0E4E5E0F0E25}" type="parTrans" cxnId="{CD2F2F27-66BC-4898-9762-11CD3FF16B45}">
      <dgm:prSet/>
      <dgm:spPr/>
      <dgm:t>
        <a:bodyPr/>
        <a:lstStyle/>
        <a:p>
          <a:endParaRPr lang="en-US"/>
        </a:p>
      </dgm:t>
    </dgm:pt>
    <dgm:pt modelId="{68DEB242-AF12-45B5-AC46-197712A07D60}" type="sibTrans" cxnId="{CD2F2F27-66BC-4898-9762-11CD3FF16B45}">
      <dgm:prSet/>
      <dgm:spPr/>
      <dgm:t>
        <a:bodyPr/>
        <a:lstStyle/>
        <a:p>
          <a:endParaRPr lang="en-US"/>
        </a:p>
      </dgm:t>
    </dgm:pt>
    <dgm:pt modelId="{89BEE19F-FA85-4CD5-8FDB-516011C66EDE}">
      <dgm:prSet phldrT="[Text]"/>
      <dgm:spPr/>
      <dgm:t>
        <a:bodyPr/>
        <a:lstStyle/>
        <a:p>
          <a:r>
            <a:rPr lang="en-US" dirty="0" smtClean="0"/>
            <a:t>Anticipate</a:t>
          </a:r>
        </a:p>
        <a:p>
          <a:r>
            <a:rPr lang="en-US" dirty="0" smtClean="0"/>
            <a:t>Safe Voids</a:t>
          </a:r>
          <a:endParaRPr lang="en-US" dirty="0"/>
        </a:p>
      </dgm:t>
    </dgm:pt>
    <dgm:pt modelId="{F2398D34-FA14-48EB-A7E9-B412CB1E397A}" type="parTrans" cxnId="{A1093433-4583-42C3-9652-EEA88EAD15F6}">
      <dgm:prSet/>
      <dgm:spPr/>
      <dgm:t>
        <a:bodyPr/>
        <a:lstStyle/>
        <a:p>
          <a:endParaRPr lang="en-US"/>
        </a:p>
      </dgm:t>
    </dgm:pt>
    <dgm:pt modelId="{ADE5ED1E-5DEF-4BD8-AD82-BDCD2B4F9E7E}" type="sibTrans" cxnId="{A1093433-4583-42C3-9652-EEA88EAD15F6}">
      <dgm:prSet/>
      <dgm:spPr/>
      <dgm:t>
        <a:bodyPr/>
        <a:lstStyle/>
        <a:p>
          <a:endParaRPr lang="en-US"/>
        </a:p>
      </dgm:t>
    </dgm:pt>
    <dgm:pt modelId="{1F51B811-41AF-4870-A237-5D4C78DA33D6}">
      <dgm:prSet phldrT="[Text]"/>
      <dgm:spPr/>
      <dgm:t>
        <a:bodyPr/>
        <a:lstStyle/>
        <a:p>
          <a:r>
            <a:rPr lang="en-US" dirty="0" smtClean="0"/>
            <a:t>You can Move</a:t>
          </a:r>
          <a:endParaRPr lang="en-US" dirty="0"/>
        </a:p>
      </dgm:t>
    </dgm:pt>
    <dgm:pt modelId="{B9EAFDDD-FDBD-4FE4-BA20-2DB7BCC01FDE}" type="parTrans" cxnId="{568E1A96-1479-42AA-884D-C6644BAA3B46}">
      <dgm:prSet/>
      <dgm:spPr/>
      <dgm:t>
        <a:bodyPr/>
        <a:lstStyle/>
        <a:p>
          <a:endParaRPr lang="en-US"/>
        </a:p>
      </dgm:t>
    </dgm:pt>
    <dgm:pt modelId="{7CC3F37A-96EA-4575-A280-8685C8FD94D3}" type="sibTrans" cxnId="{568E1A96-1479-42AA-884D-C6644BAA3B46}">
      <dgm:prSet/>
      <dgm:spPr/>
      <dgm:t>
        <a:bodyPr/>
        <a:lstStyle/>
        <a:p>
          <a:endParaRPr lang="en-US"/>
        </a:p>
      </dgm:t>
    </dgm:pt>
    <dgm:pt modelId="{A8ECB515-FDCC-45AC-9B57-787CF0D538BC}">
      <dgm:prSet phldrT="[Text]"/>
      <dgm:spPr/>
      <dgm:t>
        <a:bodyPr/>
        <a:lstStyle/>
        <a:p>
          <a:r>
            <a:rPr lang="en-US" dirty="0" smtClean="0"/>
            <a:t>Furniture Crushed</a:t>
          </a:r>
          <a:endParaRPr lang="en-US" dirty="0"/>
        </a:p>
      </dgm:t>
    </dgm:pt>
    <dgm:pt modelId="{0E56BD75-A8DC-4E58-AC78-D2D29D8CBB05}" type="parTrans" cxnId="{9530158D-CF66-4884-834E-D4F45E7BB336}">
      <dgm:prSet/>
      <dgm:spPr/>
      <dgm:t>
        <a:bodyPr/>
        <a:lstStyle/>
        <a:p>
          <a:endParaRPr lang="en-US"/>
        </a:p>
      </dgm:t>
    </dgm:pt>
    <dgm:pt modelId="{B7B58F75-2440-453C-83E3-D67A87D9D9E1}" type="sibTrans" cxnId="{9530158D-CF66-4884-834E-D4F45E7BB336}">
      <dgm:prSet/>
      <dgm:spPr/>
      <dgm:t>
        <a:bodyPr/>
        <a:lstStyle/>
        <a:p>
          <a:endParaRPr lang="en-US"/>
        </a:p>
      </dgm:t>
    </dgm:pt>
    <dgm:pt modelId="{19B27EC9-9FB9-4219-AB92-75648A9A58BD}" type="pres">
      <dgm:prSet presAssocID="{4DBD6F34-822B-45CA-9B02-03D5ED85EA80}" presName="compositeShape" presStyleCnt="0">
        <dgm:presLayoutVars>
          <dgm:chMax val="9"/>
          <dgm:dir/>
          <dgm:resizeHandles val="exact"/>
        </dgm:presLayoutVars>
      </dgm:prSet>
      <dgm:spPr/>
      <dgm:t>
        <a:bodyPr/>
        <a:lstStyle/>
        <a:p>
          <a:endParaRPr lang="en-US"/>
        </a:p>
      </dgm:t>
    </dgm:pt>
    <dgm:pt modelId="{3D55330F-66C8-4EDC-AECD-ED2D827873AC}" type="pres">
      <dgm:prSet presAssocID="{4DBD6F34-822B-45CA-9B02-03D5ED85EA80}" presName="triangle1" presStyleLbl="node1" presStyleIdx="0" presStyleCnt="4">
        <dgm:presLayoutVars>
          <dgm:bulletEnabled val="1"/>
        </dgm:presLayoutVars>
      </dgm:prSet>
      <dgm:spPr/>
      <dgm:t>
        <a:bodyPr/>
        <a:lstStyle/>
        <a:p>
          <a:endParaRPr lang="en-US"/>
        </a:p>
      </dgm:t>
    </dgm:pt>
    <dgm:pt modelId="{4955A2E5-4783-4145-BE8A-61047CAC6A7F}" type="pres">
      <dgm:prSet presAssocID="{4DBD6F34-822B-45CA-9B02-03D5ED85EA80}" presName="triangle2" presStyleLbl="node1" presStyleIdx="1" presStyleCnt="4">
        <dgm:presLayoutVars>
          <dgm:bulletEnabled val="1"/>
        </dgm:presLayoutVars>
      </dgm:prSet>
      <dgm:spPr/>
      <dgm:t>
        <a:bodyPr/>
        <a:lstStyle/>
        <a:p>
          <a:endParaRPr lang="en-US"/>
        </a:p>
      </dgm:t>
    </dgm:pt>
    <dgm:pt modelId="{C1628FEB-E737-4643-9053-0765CA6D102A}" type="pres">
      <dgm:prSet presAssocID="{4DBD6F34-822B-45CA-9B02-03D5ED85EA80}" presName="triangle3" presStyleLbl="node1" presStyleIdx="2" presStyleCnt="4">
        <dgm:presLayoutVars>
          <dgm:bulletEnabled val="1"/>
        </dgm:presLayoutVars>
      </dgm:prSet>
      <dgm:spPr/>
      <dgm:t>
        <a:bodyPr/>
        <a:lstStyle/>
        <a:p>
          <a:endParaRPr lang="en-US"/>
        </a:p>
      </dgm:t>
    </dgm:pt>
    <dgm:pt modelId="{3A8E6F5B-8BB3-43B0-8FFB-60737FCFF59C}" type="pres">
      <dgm:prSet presAssocID="{4DBD6F34-822B-45CA-9B02-03D5ED85EA80}" presName="triangle4" presStyleLbl="node1" presStyleIdx="3" presStyleCnt="4">
        <dgm:presLayoutVars>
          <dgm:bulletEnabled val="1"/>
        </dgm:presLayoutVars>
      </dgm:prSet>
      <dgm:spPr/>
      <dgm:t>
        <a:bodyPr/>
        <a:lstStyle/>
        <a:p>
          <a:endParaRPr lang="en-US"/>
        </a:p>
      </dgm:t>
    </dgm:pt>
  </dgm:ptLst>
  <dgm:cxnLst>
    <dgm:cxn modelId="{CD2F2F27-66BC-4898-9762-11CD3FF16B45}" srcId="{4DBD6F34-822B-45CA-9B02-03D5ED85EA80}" destId="{AFA9B580-DDF2-409C-A67E-987311F295F9}" srcOrd="0" destOrd="0" parTransId="{6170B81F-5ECF-48F0-B92C-0E4E5E0F0E25}" sibTransId="{68DEB242-AF12-45B5-AC46-197712A07D60}"/>
    <dgm:cxn modelId="{29C0CE39-CAC6-45A0-AA69-C26511344DB0}" type="presOf" srcId="{89BEE19F-FA85-4CD5-8FDB-516011C66EDE}" destId="{4955A2E5-4783-4145-BE8A-61047CAC6A7F}" srcOrd="0" destOrd="0" presId="urn:microsoft.com/office/officeart/2005/8/layout/pyramid4"/>
    <dgm:cxn modelId="{9530158D-CF66-4884-834E-D4F45E7BB336}" srcId="{4DBD6F34-822B-45CA-9B02-03D5ED85EA80}" destId="{A8ECB515-FDCC-45AC-9B57-787CF0D538BC}" srcOrd="3" destOrd="0" parTransId="{0E56BD75-A8DC-4E58-AC78-D2D29D8CBB05}" sibTransId="{B7B58F75-2440-453C-83E3-D67A87D9D9E1}"/>
    <dgm:cxn modelId="{568E1A96-1479-42AA-884D-C6644BAA3B46}" srcId="{4DBD6F34-822B-45CA-9B02-03D5ED85EA80}" destId="{1F51B811-41AF-4870-A237-5D4C78DA33D6}" srcOrd="2" destOrd="0" parTransId="{B9EAFDDD-FDBD-4FE4-BA20-2DB7BCC01FDE}" sibTransId="{7CC3F37A-96EA-4575-A280-8685C8FD94D3}"/>
    <dgm:cxn modelId="{A1093433-4583-42C3-9652-EEA88EAD15F6}" srcId="{4DBD6F34-822B-45CA-9B02-03D5ED85EA80}" destId="{89BEE19F-FA85-4CD5-8FDB-516011C66EDE}" srcOrd="1" destOrd="0" parTransId="{F2398D34-FA14-48EB-A7E9-B412CB1E397A}" sibTransId="{ADE5ED1E-5DEF-4BD8-AD82-BDCD2B4F9E7E}"/>
    <dgm:cxn modelId="{0E2C0F2F-64F2-4D89-8681-BA2DC7C7272E}" type="presOf" srcId="{AFA9B580-DDF2-409C-A67E-987311F295F9}" destId="{3D55330F-66C8-4EDC-AECD-ED2D827873AC}" srcOrd="0" destOrd="0" presId="urn:microsoft.com/office/officeart/2005/8/layout/pyramid4"/>
    <dgm:cxn modelId="{192CBA2D-5D54-4DE7-B1DA-1766391578F2}" type="presOf" srcId="{4DBD6F34-822B-45CA-9B02-03D5ED85EA80}" destId="{19B27EC9-9FB9-4219-AB92-75648A9A58BD}" srcOrd="0" destOrd="0" presId="urn:microsoft.com/office/officeart/2005/8/layout/pyramid4"/>
    <dgm:cxn modelId="{688C1C98-B89F-47FB-B719-F16B3330403D}" type="presOf" srcId="{1F51B811-41AF-4870-A237-5D4C78DA33D6}" destId="{C1628FEB-E737-4643-9053-0765CA6D102A}" srcOrd="0" destOrd="0" presId="urn:microsoft.com/office/officeart/2005/8/layout/pyramid4"/>
    <dgm:cxn modelId="{7FB69AE7-F72F-44C0-9FCF-03B8B7A1E901}" type="presOf" srcId="{A8ECB515-FDCC-45AC-9B57-787CF0D538BC}" destId="{3A8E6F5B-8BB3-43B0-8FFB-60737FCFF59C}" srcOrd="0" destOrd="0" presId="urn:microsoft.com/office/officeart/2005/8/layout/pyramid4"/>
    <dgm:cxn modelId="{BE2400D1-1096-4C9E-B2A7-8AB895D73F30}" type="presParOf" srcId="{19B27EC9-9FB9-4219-AB92-75648A9A58BD}" destId="{3D55330F-66C8-4EDC-AECD-ED2D827873AC}" srcOrd="0" destOrd="0" presId="urn:microsoft.com/office/officeart/2005/8/layout/pyramid4"/>
    <dgm:cxn modelId="{E82BA1ED-A712-4295-B10D-124B7B337DF0}" type="presParOf" srcId="{19B27EC9-9FB9-4219-AB92-75648A9A58BD}" destId="{4955A2E5-4783-4145-BE8A-61047CAC6A7F}" srcOrd="1" destOrd="0" presId="urn:microsoft.com/office/officeart/2005/8/layout/pyramid4"/>
    <dgm:cxn modelId="{8B70612D-58CC-48BF-9CBA-2D9E100946EE}" type="presParOf" srcId="{19B27EC9-9FB9-4219-AB92-75648A9A58BD}" destId="{C1628FEB-E737-4643-9053-0765CA6D102A}" srcOrd="2" destOrd="0" presId="urn:microsoft.com/office/officeart/2005/8/layout/pyramid4"/>
    <dgm:cxn modelId="{B8C5C1D9-06AD-400F-86D7-1BFB397CB554}" type="presParOf" srcId="{19B27EC9-9FB9-4219-AB92-75648A9A58BD}" destId="{3A8E6F5B-8BB3-43B0-8FFB-60737FCFF59C}"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1#4" csCatId="colorful" phldr="1"/>
      <dgm:spPr/>
    </dgm:pt>
    <dgm:pt modelId="{A6CC3347-7C65-4514-AD2C-11209EA4D29D}">
      <dgm:prSet phldrT="[Text]" custT="1"/>
      <dgm:spPr/>
      <dgm:t>
        <a:bodyPr/>
        <a:lstStyle/>
        <a:p>
          <a:r>
            <a:rPr lang="en-US" sz="2000" b="1" dirty="0" smtClean="0"/>
            <a:t>Assess</a:t>
          </a:r>
          <a:endParaRPr lang="en-US" sz="2000" b="1" dirty="0"/>
        </a:p>
      </dgm:t>
    </dgm:pt>
    <dgm:pt modelId="{A3F643E3-8CCA-4571-9C2C-8DA63B5F19CA}" type="parTrans" cxnId="{C92F3F1A-DA7D-40D9-B7D2-C5873E2994EE}">
      <dgm:prSet/>
      <dgm:spPr/>
      <dgm:t>
        <a:bodyPr/>
        <a:lstStyle/>
        <a:p>
          <a:endParaRPr lang="en-US"/>
        </a:p>
      </dgm:t>
    </dgm:pt>
    <dgm:pt modelId="{1EEA6010-9C7B-43B7-959C-518E39359E4D}" type="sibTrans" cxnId="{C92F3F1A-DA7D-40D9-B7D2-C5873E2994EE}">
      <dgm:prSet/>
      <dgm:spPr/>
      <dgm:t>
        <a:bodyPr/>
        <a:lstStyle/>
        <a:p>
          <a:endParaRPr lang="en-US"/>
        </a:p>
      </dgm:t>
    </dgm:pt>
    <dgm:pt modelId="{BBBD2BA8-759B-475B-86C8-C6305A0A4C14}">
      <dgm:prSet phldrT="[Text]" custT="1"/>
      <dgm:spPr/>
      <dgm:t>
        <a:bodyPr/>
        <a:lstStyle/>
        <a:p>
          <a:r>
            <a:rPr lang="en-US" sz="1600" b="1" dirty="0" smtClean="0"/>
            <a:t>Broken Glass</a:t>
          </a:r>
          <a:endParaRPr lang="en-US" sz="1600" b="1" dirty="0"/>
        </a:p>
      </dgm:t>
    </dgm:pt>
    <dgm:pt modelId="{2786C7D6-E57E-4C43-A916-AC983DD155FC}" type="parTrans" cxnId="{C8109240-7B51-4719-AD91-C8C99CD1D1A5}">
      <dgm:prSet/>
      <dgm:spPr/>
      <dgm:t>
        <a:bodyPr/>
        <a:lstStyle/>
        <a:p>
          <a:endParaRPr lang="en-US"/>
        </a:p>
      </dgm:t>
    </dgm:pt>
    <dgm:pt modelId="{A1B36E03-6053-4A0D-AA2E-6D1D8FAD6B41}" type="sibTrans" cxnId="{C8109240-7B51-4719-AD91-C8C99CD1D1A5}">
      <dgm:prSet/>
      <dgm:spPr/>
      <dgm:t>
        <a:bodyPr/>
        <a:lstStyle/>
        <a:p>
          <a:endParaRPr lang="en-US"/>
        </a:p>
      </dgm:t>
    </dgm:pt>
    <dgm:pt modelId="{A6B7482A-A6D6-491C-ACEB-CEBF2AB8A826}">
      <dgm:prSet phldrT="[Text]" custT="1"/>
      <dgm:spPr/>
      <dgm:t>
        <a:bodyPr/>
        <a:lstStyle/>
        <a:p>
          <a:r>
            <a:rPr lang="en-US" sz="1600" b="1" dirty="0" smtClean="0"/>
            <a:t>Dust, Dark</a:t>
          </a:r>
          <a:endParaRPr lang="en-US" sz="1600" b="1" dirty="0"/>
        </a:p>
      </dgm:t>
    </dgm:pt>
    <dgm:pt modelId="{DEC1EEDC-7A6F-4BD5-B160-C8F738E08CBB}" type="parTrans" cxnId="{210E8C1B-53A2-4A52-AF2A-D2C5DA0B9B24}">
      <dgm:prSet/>
      <dgm:spPr/>
      <dgm:t>
        <a:bodyPr/>
        <a:lstStyle/>
        <a:p>
          <a:endParaRPr lang="en-US"/>
        </a:p>
      </dgm:t>
    </dgm:pt>
    <dgm:pt modelId="{912EDFB4-E47E-4EC6-8841-DD673F03D833}" type="sibTrans" cxnId="{210E8C1B-53A2-4A52-AF2A-D2C5DA0B9B24}">
      <dgm:prSet/>
      <dgm:spPr/>
      <dgm:t>
        <a:bodyPr/>
        <a:lstStyle/>
        <a:p>
          <a:endParaRPr lang="en-US"/>
        </a:p>
      </dgm:t>
    </dgm:pt>
    <dgm:pt modelId="{FA0FD1D4-C81C-4544-94B3-0FE60D71E270}">
      <dgm:prSet phldrT="[Text]" custT="1"/>
      <dgm:spPr/>
      <dgm:t>
        <a:bodyPr/>
        <a:lstStyle/>
        <a:p>
          <a:r>
            <a:rPr lang="en-US" sz="1600" b="1" dirty="0" smtClean="0"/>
            <a:t>Debris</a:t>
          </a:r>
          <a:endParaRPr lang="en-US" sz="1600" b="1" dirty="0"/>
        </a:p>
      </dgm:t>
    </dgm:pt>
    <dgm:pt modelId="{304400D0-BADA-4994-8F36-91EDCE428617}" type="parTrans" cxnId="{20471BDA-CBCB-4238-9627-6EFFE2DB8A9D}">
      <dgm:prSet/>
      <dgm:spPr/>
      <dgm:t>
        <a:bodyPr/>
        <a:lstStyle/>
        <a:p>
          <a:endParaRPr lang="en-US"/>
        </a:p>
      </dgm:t>
    </dgm:pt>
    <dgm:pt modelId="{97CB4D97-2527-4596-A064-7010142900E3}" type="sibTrans" cxnId="{20471BDA-CBCB-4238-9627-6EFFE2DB8A9D}">
      <dgm:prSet/>
      <dgm:spPr/>
      <dgm:t>
        <a:bodyPr/>
        <a:lstStyle/>
        <a:p>
          <a:endParaRPr lang="en-US"/>
        </a:p>
      </dgm:t>
    </dgm:pt>
    <dgm:pt modelId="{65496B3C-3BD8-4C27-93C4-B096BC00D1E5}">
      <dgm:prSet phldrT="[Text]" custT="1"/>
      <dgm:spPr/>
      <dgm:t>
        <a:bodyPr/>
        <a:lstStyle/>
        <a:p>
          <a:r>
            <a:rPr lang="en-US" sz="1600" b="1" dirty="0" smtClean="0"/>
            <a:t>Fire, Smoke</a:t>
          </a:r>
          <a:endParaRPr lang="en-US" sz="1600" b="1" dirty="0"/>
        </a:p>
      </dgm:t>
    </dgm:pt>
    <dgm:pt modelId="{42B5204E-2F3D-485E-85EC-C18FBBB28980}" type="parTrans" cxnId="{7FD3F80F-AED5-4963-9346-4E66B7FAE757}">
      <dgm:prSet/>
      <dgm:spPr/>
      <dgm:t>
        <a:bodyPr/>
        <a:lstStyle/>
        <a:p>
          <a:endParaRPr lang="en-US"/>
        </a:p>
      </dgm:t>
    </dgm:pt>
    <dgm:pt modelId="{84B0A7D6-BF22-457C-813C-63BDE5DBAAC4}" type="sibTrans" cxnId="{7FD3F80F-AED5-4963-9346-4E66B7FAE757}">
      <dgm:prSet/>
      <dgm:spPr/>
      <dgm:t>
        <a:bodyPr/>
        <a:lstStyle/>
        <a:p>
          <a:endParaRPr lang="en-US"/>
        </a:p>
      </dgm:t>
    </dgm:pt>
    <dgm:pt modelId="{565CA4B7-6913-474E-9167-F27F5F73C1AD}">
      <dgm:prSet phldrT="[Text]" custT="1"/>
      <dgm:spPr/>
      <dgm:t>
        <a:bodyPr/>
        <a:lstStyle/>
        <a:p>
          <a:r>
            <a:rPr lang="en-US" sz="1600" b="1" dirty="0" smtClean="0"/>
            <a:t>Injuries</a:t>
          </a:r>
          <a:endParaRPr lang="en-US" sz="1600" b="1" dirty="0"/>
        </a:p>
      </dgm:t>
    </dgm:pt>
    <dgm:pt modelId="{2753F03E-105C-48D5-98B8-AAEB6FE9EFBF}" type="parTrans" cxnId="{C5BFE344-4156-4FFF-830A-7688397DEA42}">
      <dgm:prSet/>
      <dgm:spPr/>
      <dgm:t>
        <a:bodyPr/>
        <a:lstStyle/>
        <a:p>
          <a:endParaRPr lang="en-US"/>
        </a:p>
      </dgm:t>
    </dgm:pt>
    <dgm:pt modelId="{87B6EA61-0BD5-4A66-B576-40266EDCE93B}" type="sibTrans" cxnId="{C5BFE344-4156-4FFF-830A-7688397DEA42}">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F86A5237-AE3D-4E87-9A9A-4B7C2D574E22}" type="pres">
      <dgm:prSet presAssocID="{A6CC3347-7C65-4514-AD2C-11209EA4D29D}" presName="compNode" presStyleCnt="0"/>
      <dgm:spPr/>
    </dgm:pt>
    <dgm:pt modelId="{AFCF0626-CE8D-40CF-9894-3F21F2F9D4BD}" type="pres">
      <dgm:prSet presAssocID="{A6CC3347-7C65-4514-AD2C-11209EA4D29D}" presName="noGeometry" presStyleCnt="0"/>
      <dgm:spPr/>
    </dgm:pt>
    <dgm:pt modelId="{45B7B712-BA43-47B8-A436-3A70DC7973CA}" type="pres">
      <dgm:prSet presAssocID="{A6CC3347-7C65-4514-AD2C-11209EA4D29D}" presName="childTextVisible" presStyleLbl="bgAccFollowNode1" presStyleIdx="0" presStyleCnt="1">
        <dgm:presLayoutVars>
          <dgm:bulletEnabled val="1"/>
        </dgm:presLayoutVars>
      </dgm:prSet>
      <dgm:spPr/>
      <dgm:t>
        <a:bodyPr/>
        <a:lstStyle/>
        <a:p>
          <a:endParaRPr lang="en-US"/>
        </a:p>
      </dgm:t>
    </dgm:pt>
    <dgm:pt modelId="{CE43C073-28F8-439F-868C-DED17C79DE52}" type="pres">
      <dgm:prSet presAssocID="{A6CC3347-7C65-4514-AD2C-11209EA4D29D}" presName="childTextHidden" presStyleLbl="bgAccFollowNode1" presStyleIdx="0" presStyleCnt="1"/>
      <dgm:spPr/>
      <dgm:t>
        <a:bodyPr/>
        <a:lstStyle/>
        <a:p>
          <a:endParaRPr lang="en-US"/>
        </a:p>
      </dgm:t>
    </dgm:pt>
    <dgm:pt modelId="{10F54082-38F3-49F6-9A84-5F6BC74428F7}" type="pres">
      <dgm:prSet presAssocID="{A6CC3347-7C65-4514-AD2C-11209EA4D29D}" presName="parentText" presStyleLbl="node1" presStyleIdx="0" presStyleCnt="1" custScaleX="99313" custLinFactNeighborX="-7655">
        <dgm:presLayoutVars>
          <dgm:chMax val="1"/>
          <dgm:bulletEnabled val="1"/>
        </dgm:presLayoutVars>
      </dgm:prSet>
      <dgm:spPr/>
      <dgm:t>
        <a:bodyPr/>
        <a:lstStyle/>
        <a:p>
          <a:endParaRPr lang="en-US"/>
        </a:p>
      </dgm:t>
    </dgm:pt>
  </dgm:ptLst>
  <dgm:cxnLst>
    <dgm:cxn modelId="{7E90D885-6271-4482-B767-CF0752421DC6}" type="presOf" srcId="{65496B3C-3BD8-4C27-93C4-B096BC00D1E5}" destId="{CE43C073-28F8-439F-868C-DED17C79DE52}" srcOrd="1" destOrd="3" presId="urn:microsoft.com/office/officeart/2005/8/layout/hProcess6"/>
    <dgm:cxn modelId="{540F38AB-D230-4367-8C6C-F312083C25A1}" type="presOf" srcId="{A6B7482A-A6D6-491C-ACEB-CEBF2AB8A826}" destId="{CE43C073-28F8-439F-868C-DED17C79DE52}" srcOrd="1" destOrd="1" presId="urn:microsoft.com/office/officeart/2005/8/layout/hProcess6"/>
    <dgm:cxn modelId="{C5BFE344-4156-4FFF-830A-7688397DEA42}" srcId="{A6CC3347-7C65-4514-AD2C-11209EA4D29D}" destId="{565CA4B7-6913-474E-9167-F27F5F73C1AD}" srcOrd="4" destOrd="0" parTransId="{2753F03E-105C-48D5-98B8-AAEB6FE9EFBF}" sibTransId="{87B6EA61-0BD5-4A66-B576-40266EDCE93B}"/>
    <dgm:cxn modelId="{8FD6A3BE-13CC-4533-B9DC-8075D4D2719C}" type="presOf" srcId="{BBBD2BA8-759B-475B-86C8-C6305A0A4C14}" destId="{CE43C073-28F8-439F-868C-DED17C79DE52}" srcOrd="1" destOrd="0" presId="urn:microsoft.com/office/officeart/2005/8/layout/hProcess6"/>
    <dgm:cxn modelId="{82B36B76-0DA3-485F-9A7C-CFA3EAB33A72}" type="presOf" srcId="{BBBD2BA8-759B-475B-86C8-C6305A0A4C14}" destId="{45B7B712-BA43-47B8-A436-3A70DC7973CA}" srcOrd="0" destOrd="0" presId="urn:microsoft.com/office/officeart/2005/8/layout/hProcess6"/>
    <dgm:cxn modelId="{210E8C1B-53A2-4A52-AF2A-D2C5DA0B9B24}" srcId="{A6CC3347-7C65-4514-AD2C-11209EA4D29D}" destId="{A6B7482A-A6D6-491C-ACEB-CEBF2AB8A826}" srcOrd="1" destOrd="0" parTransId="{DEC1EEDC-7A6F-4BD5-B160-C8F738E08CBB}" sibTransId="{912EDFB4-E47E-4EC6-8841-DD673F03D833}"/>
    <dgm:cxn modelId="{20471BDA-CBCB-4238-9627-6EFFE2DB8A9D}" srcId="{A6CC3347-7C65-4514-AD2C-11209EA4D29D}" destId="{FA0FD1D4-C81C-4544-94B3-0FE60D71E270}" srcOrd="2" destOrd="0" parTransId="{304400D0-BADA-4994-8F36-91EDCE428617}" sibTransId="{97CB4D97-2527-4596-A064-7010142900E3}"/>
    <dgm:cxn modelId="{A4CCBC4C-1DB8-426D-AE8B-99CCF5FEEDA6}" type="presOf" srcId="{C2DEFF33-E836-4329-AE82-4F4F58D778B7}" destId="{9AB03589-4CC0-4F45-983D-EA5B15D42CCE}" srcOrd="0" destOrd="0" presId="urn:microsoft.com/office/officeart/2005/8/layout/hProcess6"/>
    <dgm:cxn modelId="{BD69D87E-F18D-4853-83DD-1BFAE1772F03}" type="presOf" srcId="{565CA4B7-6913-474E-9167-F27F5F73C1AD}" destId="{45B7B712-BA43-47B8-A436-3A70DC7973CA}" srcOrd="0" destOrd="4" presId="urn:microsoft.com/office/officeart/2005/8/layout/hProcess6"/>
    <dgm:cxn modelId="{9E2844BD-4821-403B-BFA5-0036EB4D63DB}" type="presOf" srcId="{FA0FD1D4-C81C-4544-94B3-0FE60D71E270}" destId="{45B7B712-BA43-47B8-A436-3A70DC7973CA}" srcOrd="0" destOrd="2" presId="urn:microsoft.com/office/officeart/2005/8/layout/hProcess6"/>
    <dgm:cxn modelId="{AFB39089-6B54-4F3C-993D-AADFA23D6294}" type="presOf" srcId="{FA0FD1D4-C81C-4544-94B3-0FE60D71E270}" destId="{CE43C073-28F8-439F-868C-DED17C79DE52}" srcOrd="1" destOrd="2" presId="urn:microsoft.com/office/officeart/2005/8/layout/hProcess6"/>
    <dgm:cxn modelId="{43472305-9BB9-423C-87EC-27B0D6094633}" type="presOf" srcId="{565CA4B7-6913-474E-9167-F27F5F73C1AD}" destId="{CE43C073-28F8-439F-868C-DED17C79DE52}" srcOrd="1" destOrd="4" presId="urn:microsoft.com/office/officeart/2005/8/layout/hProcess6"/>
    <dgm:cxn modelId="{C92F3F1A-DA7D-40D9-B7D2-C5873E2994EE}" srcId="{C2DEFF33-E836-4329-AE82-4F4F58D778B7}" destId="{A6CC3347-7C65-4514-AD2C-11209EA4D29D}" srcOrd="0" destOrd="0" parTransId="{A3F643E3-8CCA-4571-9C2C-8DA63B5F19CA}" sibTransId="{1EEA6010-9C7B-43B7-959C-518E39359E4D}"/>
    <dgm:cxn modelId="{E88301C9-B8A3-4E6C-9437-223ECDE2EDBA}" type="presOf" srcId="{A6B7482A-A6D6-491C-ACEB-CEBF2AB8A826}" destId="{45B7B712-BA43-47B8-A436-3A70DC7973CA}" srcOrd="0" destOrd="1" presId="urn:microsoft.com/office/officeart/2005/8/layout/hProcess6"/>
    <dgm:cxn modelId="{7006E71D-4AF8-4878-B524-640B9DE98DE7}" type="presOf" srcId="{65496B3C-3BD8-4C27-93C4-B096BC00D1E5}" destId="{45B7B712-BA43-47B8-A436-3A70DC7973CA}" srcOrd="0" destOrd="3" presId="urn:microsoft.com/office/officeart/2005/8/layout/hProcess6"/>
    <dgm:cxn modelId="{7FD3F80F-AED5-4963-9346-4E66B7FAE757}" srcId="{A6CC3347-7C65-4514-AD2C-11209EA4D29D}" destId="{65496B3C-3BD8-4C27-93C4-B096BC00D1E5}" srcOrd="3" destOrd="0" parTransId="{42B5204E-2F3D-485E-85EC-C18FBBB28980}" sibTransId="{84B0A7D6-BF22-457C-813C-63BDE5DBAAC4}"/>
    <dgm:cxn modelId="{14B6EBEE-0000-4EDC-8124-3698F607516B}" type="presOf" srcId="{A6CC3347-7C65-4514-AD2C-11209EA4D29D}" destId="{10F54082-38F3-49F6-9A84-5F6BC74428F7}" srcOrd="0" destOrd="0" presId="urn:microsoft.com/office/officeart/2005/8/layout/hProcess6"/>
    <dgm:cxn modelId="{C8109240-7B51-4719-AD91-C8C99CD1D1A5}" srcId="{A6CC3347-7C65-4514-AD2C-11209EA4D29D}" destId="{BBBD2BA8-759B-475B-86C8-C6305A0A4C14}" srcOrd="0" destOrd="0" parTransId="{2786C7D6-E57E-4C43-A916-AC983DD155FC}" sibTransId="{A1B36E03-6053-4A0D-AA2E-6D1D8FAD6B41}"/>
    <dgm:cxn modelId="{0EC66692-8E59-4B8C-960A-FBEC94846EC7}" type="presParOf" srcId="{9AB03589-4CC0-4F45-983D-EA5B15D42CCE}" destId="{F86A5237-AE3D-4E87-9A9A-4B7C2D574E22}" srcOrd="0" destOrd="0" presId="urn:microsoft.com/office/officeart/2005/8/layout/hProcess6"/>
    <dgm:cxn modelId="{8C05B000-0CC6-41A6-85C3-98E7305654EE}" type="presParOf" srcId="{F86A5237-AE3D-4E87-9A9A-4B7C2D574E22}" destId="{AFCF0626-CE8D-40CF-9894-3F21F2F9D4BD}" srcOrd="0" destOrd="0" presId="urn:microsoft.com/office/officeart/2005/8/layout/hProcess6"/>
    <dgm:cxn modelId="{40B3675A-629A-4A8A-B2E4-A93C1CC565C9}" type="presParOf" srcId="{F86A5237-AE3D-4E87-9A9A-4B7C2D574E22}" destId="{45B7B712-BA43-47B8-A436-3A70DC7973CA}" srcOrd="1" destOrd="0" presId="urn:microsoft.com/office/officeart/2005/8/layout/hProcess6"/>
    <dgm:cxn modelId="{43DF073B-C3B6-4555-8C25-5F2823444D6B}" type="presParOf" srcId="{F86A5237-AE3D-4E87-9A9A-4B7C2D574E22}" destId="{CE43C073-28F8-439F-868C-DED17C79DE52}" srcOrd="2" destOrd="0" presId="urn:microsoft.com/office/officeart/2005/8/layout/hProcess6"/>
    <dgm:cxn modelId="{7EFDEAD1-66DF-4E3F-8BA7-B5DF2B74966B}" type="presParOf" srcId="{F86A5237-AE3D-4E87-9A9A-4B7C2D574E22}" destId="{10F54082-38F3-49F6-9A84-5F6BC74428F7}"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4" csCatId="colorful" phldr="1"/>
      <dgm:spPr/>
    </dgm:pt>
    <dgm:pt modelId="{80B20BF1-7F42-4A80-B0E8-889E3444E914}">
      <dgm:prSet phldrT="[Text]" custT="1"/>
      <dgm:spPr/>
      <dgm:t>
        <a:bodyPr/>
        <a:lstStyle/>
        <a:p>
          <a:r>
            <a:rPr lang="en-US" sz="2000" b="1" dirty="0" smtClean="0"/>
            <a:t>Protect</a:t>
          </a:r>
          <a:endParaRPr lang="en-US" sz="2000" b="1" dirty="0"/>
        </a:p>
      </dgm:t>
    </dgm:pt>
    <dgm:pt modelId="{2501A98F-057A-435C-BB0B-2DC82EFA8DBC}" type="parTrans" cxnId="{AEF56E6B-5489-494E-9ADF-BCD05AE846AD}">
      <dgm:prSet/>
      <dgm:spPr/>
      <dgm:t>
        <a:bodyPr/>
        <a:lstStyle/>
        <a:p>
          <a:endParaRPr lang="en-US"/>
        </a:p>
      </dgm:t>
    </dgm:pt>
    <dgm:pt modelId="{97958B14-3212-4F31-B11C-1ECADBE3EE38}" type="sibTrans" cxnId="{AEF56E6B-5489-494E-9ADF-BCD05AE846AD}">
      <dgm:prSet/>
      <dgm:spPr/>
      <dgm:t>
        <a:bodyPr/>
        <a:lstStyle/>
        <a:p>
          <a:endParaRPr lang="en-US"/>
        </a:p>
      </dgm:t>
    </dgm:pt>
    <dgm:pt modelId="{A0683D01-F455-4FDE-8C09-0A5EBF1B8A2B}">
      <dgm:prSet phldrT="[Text]" custT="1"/>
      <dgm:spPr/>
      <dgm:t>
        <a:bodyPr/>
        <a:lstStyle/>
        <a:p>
          <a:r>
            <a:rPr lang="en-US" sz="1600" b="1" dirty="0" smtClean="0"/>
            <a:t>Cover your mouth</a:t>
          </a:r>
          <a:endParaRPr lang="en-US" sz="1600" b="1" dirty="0"/>
        </a:p>
      </dgm:t>
    </dgm:pt>
    <dgm:pt modelId="{EABC7DCA-FF5B-4A76-B621-CE40DE5F0FE8}" type="parTrans" cxnId="{E1228F5A-7764-471F-A6B6-F4A27B811258}">
      <dgm:prSet/>
      <dgm:spPr/>
      <dgm:t>
        <a:bodyPr/>
        <a:lstStyle/>
        <a:p>
          <a:endParaRPr lang="en-US"/>
        </a:p>
      </dgm:t>
    </dgm:pt>
    <dgm:pt modelId="{1876E411-BA3A-4B89-A7D8-FFE5A08A8AA0}" type="sibTrans" cxnId="{E1228F5A-7764-471F-A6B6-F4A27B811258}">
      <dgm:prSet/>
      <dgm:spPr/>
      <dgm:t>
        <a:bodyPr/>
        <a:lstStyle/>
        <a:p>
          <a:endParaRPr lang="en-US"/>
        </a:p>
      </dgm:t>
    </dgm:pt>
    <dgm:pt modelId="{5D780F53-8031-478E-9977-44073626C99C}">
      <dgm:prSet phldrT="[Text]" custT="1"/>
      <dgm:spPr/>
      <dgm:t>
        <a:bodyPr/>
        <a:lstStyle/>
        <a:p>
          <a:r>
            <a:rPr lang="en-US" sz="1600" b="1" dirty="0" smtClean="0"/>
            <a:t>Carefully get up</a:t>
          </a:r>
          <a:endParaRPr lang="en-US" sz="1600" b="1" dirty="0"/>
        </a:p>
      </dgm:t>
    </dgm:pt>
    <dgm:pt modelId="{2D6BC7F1-4DD6-4D2C-A24C-5CFFB168F482}" type="sibTrans" cxnId="{A5DFC266-0D9E-4AD7-BEC6-22BBC4AA9F69}">
      <dgm:prSet/>
      <dgm:spPr/>
      <dgm:t>
        <a:bodyPr/>
        <a:lstStyle/>
        <a:p>
          <a:endParaRPr lang="en-US"/>
        </a:p>
      </dgm:t>
    </dgm:pt>
    <dgm:pt modelId="{8C120948-ADA1-4651-AB1C-4D5C6D914A1A}" type="parTrans" cxnId="{A5DFC266-0D9E-4AD7-BEC6-22BBC4AA9F69}">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6C4151B9-23BD-41D7-8923-D093E3A798C6}" type="pres">
      <dgm:prSet presAssocID="{80B20BF1-7F42-4A80-B0E8-889E3444E914}" presName="compNode" presStyleCnt="0"/>
      <dgm:spPr/>
    </dgm:pt>
    <dgm:pt modelId="{30977711-10B8-413F-8228-3B7C7B060378}" type="pres">
      <dgm:prSet presAssocID="{80B20BF1-7F42-4A80-B0E8-889E3444E914}" presName="noGeometry" presStyleCnt="0"/>
      <dgm:spPr/>
    </dgm:pt>
    <dgm:pt modelId="{692FD70B-1867-40F8-A4F4-2F301B36DCD2}" type="pres">
      <dgm:prSet presAssocID="{80B20BF1-7F42-4A80-B0E8-889E3444E914}" presName="childTextVisible" presStyleLbl="bgAccFollowNode1" presStyleIdx="0" presStyleCnt="1" custLinFactNeighborX="-5000" custLinFactNeighborY="1380">
        <dgm:presLayoutVars>
          <dgm:bulletEnabled val="1"/>
        </dgm:presLayoutVars>
      </dgm:prSet>
      <dgm:spPr/>
      <dgm:t>
        <a:bodyPr/>
        <a:lstStyle/>
        <a:p>
          <a:endParaRPr lang="en-US"/>
        </a:p>
      </dgm:t>
    </dgm:pt>
    <dgm:pt modelId="{BB5BD721-60E0-4DA8-A93E-9E89780F4119}" type="pres">
      <dgm:prSet presAssocID="{80B20BF1-7F42-4A80-B0E8-889E3444E914}" presName="childTextHidden" presStyleLbl="bgAccFollowNode1" presStyleIdx="0" presStyleCnt="1"/>
      <dgm:spPr/>
      <dgm:t>
        <a:bodyPr/>
        <a:lstStyle/>
        <a:p>
          <a:endParaRPr lang="en-US"/>
        </a:p>
      </dgm:t>
    </dgm:pt>
    <dgm:pt modelId="{C5821F74-75B0-4473-B028-97E8E9760CF2}" type="pres">
      <dgm:prSet presAssocID="{80B20BF1-7F42-4A80-B0E8-889E3444E914}" presName="parentText" presStyleLbl="node1" presStyleIdx="0" presStyleCnt="1" custScaleX="89293" custScaleY="90000" custLinFactNeighborX="-12346">
        <dgm:presLayoutVars>
          <dgm:chMax val="1"/>
          <dgm:bulletEnabled val="1"/>
        </dgm:presLayoutVars>
      </dgm:prSet>
      <dgm:spPr/>
      <dgm:t>
        <a:bodyPr/>
        <a:lstStyle/>
        <a:p>
          <a:endParaRPr lang="en-US"/>
        </a:p>
      </dgm:t>
    </dgm:pt>
  </dgm:ptLst>
  <dgm:cxnLst>
    <dgm:cxn modelId="{FB48BEA4-6F77-464A-AB30-094A2BD78D58}" type="presOf" srcId="{A0683D01-F455-4FDE-8C09-0A5EBF1B8A2B}" destId="{692FD70B-1867-40F8-A4F4-2F301B36DCD2}" srcOrd="0" destOrd="0" presId="urn:microsoft.com/office/officeart/2005/8/layout/hProcess6"/>
    <dgm:cxn modelId="{9692F388-9931-407C-9B6D-88F21E2A1114}" type="presOf" srcId="{C2DEFF33-E836-4329-AE82-4F4F58D778B7}" destId="{9AB03589-4CC0-4F45-983D-EA5B15D42CCE}" srcOrd="0" destOrd="0" presId="urn:microsoft.com/office/officeart/2005/8/layout/hProcess6"/>
    <dgm:cxn modelId="{A5DFC266-0D9E-4AD7-BEC6-22BBC4AA9F69}" srcId="{80B20BF1-7F42-4A80-B0E8-889E3444E914}" destId="{5D780F53-8031-478E-9977-44073626C99C}" srcOrd="1" destOrd="0" parTransId="{8C120948-ADA1-4651-AB1C-4D5C6D914A1A}" sibTransId="{2D6BC7F1-4DD6-4D2C-A24C-5CFFB168F482}"/>
    <dgm:cxn modelId="{6275EE4E-F551-4654-87FE-6D78C47C6CA3}" type="presOf" srcId="{80B20BF1-7F42-4A80-B0E8-889E3444E914}" destId="{C5821F74-75B0-4473-B028-97E8E9760CF2}" srcOrd="0" destOrd="0" presId="urn:microsoft.com/office/officeart/2005/8/layout/hProcess6"/>
    <dgm:cxn modelId="{09BAC32F-2B2C-42CF-A5D1-9BCC0F240092}" type="presOf" srcId="{A0683D01-F455-4FDE-8C09-0A5EBF1B8A2B}" destId="{BB5BD721-60E0-4DA8-A93E-9E89780F4119}" srcOrd="1" destOrd="0" presId="urn:microsoft.com/office/officeart/2005/8/layout/hProcess6"/>
    <dgm:cxn modelId="{675BB998-3ED6-493D-BE20-570F86941299}" type="presOf" srcId="{5D780F53-8031-478E-9977-44073626C99C}" destId="{692FD70B-1867-40F8-A4F4-2F301B36DCD2}" srcOrd="0" destOrd="1" presId="urn:microsoft.com/office/officeart/2005/8/layout/hProcess6"/>
    <dgm:cxn modelId="{CC5AFA4E-664E-414A-843B-2E0B3C05D7E1}" type="presOf" srcId="{5D780F53-8031-478E-9977-44073626C99C}" destId="{BB5BD721-60E0-4DA8-A93E-9E89780F4119}" srcOrd="1" destOrd="1" presId="urn:microsoft.com/office/officeart/2005/8/layout/hProcess6"/>
    <dgm:cxn modelId="{AEF56E6B-5489-494E-9ADF-BCD05AE846AD}" srcId="{C2DEFF33-E836-4329-AE82-4F4F58D778B7}" destId="{80B20BF1-7F42-4A80-B0E8-889E3444E914}" srcOrd="0" destOrd="0" parTransId="{2501A98F-057A-435C-BB0B-2DC82EFA8DBC}" sibTransId="{97958B14-3212-4F31-B11C-1ECADBE3EE38}"/>
    <dgm:cxn modelId="{E1228F5A-7764-471F-A6B6-F4A27B811258}" srcId="{80B20BF1-7F42-4A80-B0E8-889E3444E914}" destId="{A0683D01-F455-4FDE-8C09-0A5EBF1B8A2B}" srcOrd="0" destOrd="0" parTransId="{EABC7DCA-FF5B-4A76-B621-CE40DE5F0FE8}" sibTransId="{1876E411-BA3A-4B89-A7D8-FFE5A08A8AA0}"/>
    <dgm:cxn modelId="{2FC2CC24-5431-4D2C-9EB0-D6EC62747D59}" type="presParOf" srcId="{9AB03589-4CC0-4F45-983D-EA5B15D42CCE}" destId="{6C4151B9-23BD-41D7-8923-D093E3A798C6}" srcOrd="0" destOrd="0" presId="urn:microsoft.com/office/officeart/2005/8/layout/hProcess6"/>
    <dgm:cxn modelId="{1FB4B23D-BA5F-406C-8AD5-783BE98226FE}" type="presParOf" srcId="{6C4151B9-23BD-41D7-8923-D093E3A798C6}" destId="{30977711-10B8-413F-8228-3B7C7B060378}" srcOrd="0" destOrd="0" presId="urn:microsoft.com/office/officeart/2005/8/layout/hProcess6"/>
    <dgm:cxn modelId="{D1BABA6A-3DAB-4BC9-ABA6-F386A12F9795}" type="presParOf" srcId="{6C4151B9-23BD-41D7-8923-D093E3A798C6}" destId="{692FD70B-1867-40F8-A4F4-2F301B36DCD2}" srcOrd="1" destOrd="0" presId="urn:microsoft.com/office/officeart/2005/8/layout/hProcess6"/>
    <dgm:cxn modelId="{34975F3B-AF56-4CC5-B2B2-684D10B56151}" type="presParOf" srcId="{6C4151B9-23BD-41D7-8923-D093E3A798C6}" destId="{BB5BD721-60E0-4DA8-A93E-9E89780F4119}" srcOrd="2" destOrd="0" presId="urn:microsoft.com/office/officeart/2005/8/layout/hProcess6"/>
    <dgm:cxn modelId="{F64DE1C7-DCEA-4038-9019-7225A558A7F9}" type="presParOf" srcId="{6C4151B9-23BD-41D7-8923-D093E3A798C6}" destId="{C5821F74-75B0-4473-B028-97E8E9760CF2}" srcOrd="3" destOrd="0" presId="urn:microsoft.com/office/officeart/2005/8/layout/hProcess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DEFF33-E836-4329-AE82-4F4F58D778B7}" type="doc">
      <dgm:prSet loTypeId="urn:microsoft.com/office/officeart/2005/8/layout/hProcess6" loCatId="process" qsTypeId="urn:microsoft.com/office/officeart/2005/8/quickstyle/3d2" qsCatId="3D" csTypeId="urn:microsoft.com/office/officeart/2005/8/colors/colorful5" csCatId="colorful" phldr="1"/>
      <dgm:spPr/>
    </dgm:pt>
    <dgm:pt modelId="{6B1D6538-CC2F-411F-8C72-4945CCE7E901}">
      <dgm:prSet phldrT="[Text]" custT="1"/>
      <dgm:spPr/>
      <dgm:t>
        <a:bodyPr/>
        <a:lstStyle/>
        <a:p>
          <a:r>
            <a:rPr lang="en-US" sz="2000" b="1" dirty="0" smtClean="0"/>
            <a:t>Evacuate</a:t>
          </a:r>
          <a:endParaRPr lang="en-US" sz="2000" b="1" dirty="0"/>
        </a:p>
      </dgm:t>
    </dgm:pt>
    <dgm:pt modelId="{DDE04337-5A38-48FD-B350-DD455BB97137}" type="sibTrans" cxnId="{136A6A0D-4FF7-44C6-8004-BE99B7633F67}">
      <dgm:prSet/>
      <dgm:spPr/>
      <dgm:t>
        <a:bodyPr/>
        <a:lstStyle/>
        <a:p>
          <a:endParaRPr lang="en-US"/>
        </a:p>
      </dgm:t>
    </dgm:pt>
    <dgm:pt modelId="{9076E567-8EC0-4780-AF45-D6CAD2AF57BC}" type="parTrans" cxnId="{136A6A0D-4FF7-44C6-8004-BE99B7633F67}">
      <dgm:prSet/>
      <dgm:spPr/>
      <dgm:t>
        <a:bodyPr/>
        <a:lstStyle/>
        <a:p>
          <a:endParaRPr lang="en-US"/>
        </a:p>
      </dgm:t>
    </dgm:pt>
    <dgm:pt modelId="{DE2F327B-95EE-4CEB-AAEB-97933D366C60}">
      <dgm:prSet phldrT="[Text]" custT="1"/>
      <dgm:spPr/>
      <dgm:t>
        <a:bodyPr/>
        <a:lstStyle/>
        <a:p>
          <a:r>
            <a:rPr lang="en-US" sz="1500" b="1" dirty="0" smtClean="0"/>
            <a:t>Instructions</a:t>
          </a:r>
          <a:endParaRPr lang="en-US" sz="1500" b="1" dirty="0"/>
        </a:p>
      </dgm:t>
    </dgm:pt>
    <dgm:pt modelId="{DEAA84F1-9FA4-4EE9-AA56-973B46ABD01A}" type="parTrans" cxnId="{C225C4E3-3EF4-4162-99C1-A33A8A663F7C}">
      <dgm:prSet/>
      <dgm:spPr/>
      <dgm:t>
        <a:bodyPr/>
        <a:lstStyle/>
        <a:p>
          <a:endParaRPr lang="en-US"/>
        </a:p>
      </dgm:t>
    </dgm:pt>
    <dgm:pt modelId="{B2ADBF0D-9A75-4749-B3E9-6D22510E80B6}" type="sibTrans" cxnId="{C225C4E3-3EF4-4162-99C1-A33A8A663F7C}">
      <dgm:prSet/>
      <dgm:spPr/>
      <dgm:t>
        <a:bodyPr/>
        <a:lstStyle/>
        <a:p>
          <a:endParaRPr lang="en-US"/>
        </a:p>
      </dgm:t>
    </dgm:pt>
    <dgm:pt modelId="{0A5D23EA-C57C-40F7-A2F6-69ABD4573E8D}">
      <dgm:prSet phldrT="[Text]" custT="1"/>
      <dgm:spPr/>
      <dgm:t>
        <a:bodyPr/>
        <a:lstStyle/>
        <a:p>
          <a:r>
            <a:rPr lang="en-US" sz="1500" b="1" dirty="0" smtClean="0"/>
            <a:t>Help Each Other</a:t>
          </a:r>
          <a:endParaRPr lang="en-US" sz="1500" b="1" dirty="0"/>
        </a:p>
      </dgm:t>
    </dgm:pt>
    <dgm:pt modelId="{4A88769B-97C5-49A1-B90A-5339C6A604AA}" type="sibTrans" cxnId="{74CF7B8A-4928-4B41-9E67-6EDF5CF70247}">
      <dgm:prSet/>
      <dgm:spPr/>
      <dgm:t>
        <a:bodyPr/>
        <a:lstStyle/>
        <a:p>
          <a:endParaRPr lang="en-US"/>
        </a:p>
      </dgm:t>
    </dgm:pt>
    <dgm:pt modelId="{0D548944-CDBE-4A37-AC70-D97873E110AB}" type="parTrans" cxnId="{74CF7B8A-4928-4B41-9E67-6EDF5CF70247}">
      <dgm:prSet/>
      <dgm:spPr/>
      <dgm:t>
        <a:bodyPr/>
        <a:lstStyle/>
        <a:p>
          <a:endParaRPr lang="en-US"/>
        </a:p>
      </dgm:t>
    </dgm:pt>
    <dgm:pt modelId="{BC1DC90E-B9E8-45A6-AB19-8CBB70FD73E4}">
      <dgm:prSet phldrT="[Text]" custT="1"/>
      <dgm:spPr/>
      <dgm:t>
        <a:bodyPr/>
        <a:lstStyle/>
        <a:p>
          <a:r>
            <a:rPr lang="en-US" sz="1500" b="1" dirty="0" smtClean="0"/>
            <a:t>Hazards</a:t>
          </a:r>
          <a:endParaRPr lang="en-US" sz="1500" b="1" dirty="0"/>
        </a:p>
      </dgm:t>
    </dgm:pt>
    <dgm:pt modelId="{1471401C-1ABD-459A-B5CC-86CE9BCAC09F}" type="parTrans" cxnId="{DA3E24FD-6652-45A3-90CC-84F0EDA8AD3A}">
      <dgm:prSet/>
      <dgm:spPr/>
      <dgm:t>
        <a:bodyPr/>
        <a:lstStyle/>
        <a:p>
          <a:endParaRPr lang="en-US"/>
        </a:p>
      </dgm:t>
    </dgm:pt>
    <dgm:pt modelId="{048E285A-592F-419D-B614-5E4ABF1F351B}" type="sibTrans" cxnId="{DA3E24FD-6652-45A3-90CC-84F0EDA8AD3A}">
      <dgm:prSet/>
      <dgm:spPr/>
      <dgm:t>
        <a:bodyPr/>
        <a:lstStyle/>
        <a:p>
          <a:endParaRPr lang="en-US"/>
        </a:p>
      </dgm:t>
    </dgm:pt>
    <dgm:pt modelId="{65252802-1BA2-4B54-9C19-577E68301C0A}">
      <dgm:prSet phldrT="[Text]" custT="1"/>
      <dgm:spPr/>
      <dgm:t>
        <a:bodyPr/>
        <a:lstStyle/>
        <a:p>
          <a:r>
            <a:rPr lang="en-US" sz="1500" b="1" dirty="0" smtClean="0"/>
            <a:t>Door - Routes</a:t>
          </a:r>
          <a:endParaRPr lang="en-US" sz="1500" b="1" dirty="0"/>
        </a:p>
      </dgm:t>
    </dgm:pt>
    <dgm:pt modelId="{167C796A-39C5-4742-B118-45F5DD43B2C3}" type="parTrans" cxnId="{CD938B19-60A2-4790-A340-396E32C58060}">
      <dgm:prSet/>
      <dgm:spPr/>
      <dgm:t>
        <a:bodyPr/>
        <a:lstStyle/>
        <a:p>
          <a:endParaRPr lang="en-US"/>
        </a:p>
      </dgm:t>
    </dgm:pt>
    <dgm:pt modelId="{A33188AC-A38A-4E2C-A60F-298735DC25FD}" type="sibTrans" cxnId="{CD938B19-60A2-4790-A340-396E32C58060}">
      <dgm:prSet/>
      <dgm:spPr/>
      <dgm:t>
        <a:bodyPr/>
        <a:lstStyle/>
        <a:p>
          <a:endParaRPr lang="en-US"/>
        </a:p>
      </dgm:t>
    </dgm:pt>
    <dgm:pt modelId="{D94DFC88-32C3-4D51-BBA2-C25CB31C796E}">
      <dgm:prSet phldrT="[Text]" custT="1"/>
      <dgm:spPr/>
      <dgm:t>
        <a:bodyPr/>
        <a:lstStyle/>
        <a:p>
          <a:r>
            <a:rPr lang="en-US" sz="1500" b="1" dirty="0" smtClean="0"/>
            <a:t>Supplies</a:t>
          </a:r>
          <a:endParaRPr lang="en-US" sz="1500" b="1" dirty="0"/>
        </a:p>
      </dgm:t>
    </dgm:pt>
    <dgm:pt modelId="{5D4F663E-FB19-43C4-A010-141AD7B8794F}" type="parTrans" cxnId="{F1A0D1C4-89A4-45AE-A2EE-88A1F697B92F}">
      <dgm:prSet/>
      <dgm:spPr/>
      <dgm:t>
        <a:bodyPr/>
        <a:lstStyle/>
        <a:p>
          <a:endParaRPr lang="en-US"/>
        </a:p>
      </dgm:t>
    </dgm:pt>
    <dgm:pt modelId="{FBD631ED-1292-43B7-BA59-65C233AC03BD}" type="sibTrans" cxnId="{F1A0D1C4-89A4-45AE-A2EE-88A1F697B92F}">
      <dgm:prSet/>
      <dgm:spPr/>
      <dgm:t>
        <a:bodyPr/>
        <a:lstStyle/>
        <a:p>
          <a:endParaRPr lang="en-US"/>
        </a:p>
      </dgm:t>
    </dgm:pt>
    <dgm:pt modelId="{9AB03589-4CC0-4F45-983D-EA5B15D42CCE}" type="pres">
      <dgm:prSet presAssocID="{C2DEFF33-E836-4329-AE82-4F4F58D778B7}" presName="theList" presStyleCnt="0">
        <dgm:presLayoutVars>
          <dgm:dir/>
          <dgm:animLvl val="lvl"/>
          <dgm:resizeHandles val="exact"/>
        </dgm:presLayoutVars>
      </dgm:prSet>
      <dgm:spPr/>
    </dgm:pt>
    <dgm:pt modelId="{27823BF3-1ED4-434C-9C20-8B3826005B66}" type="pres">
      <dgm:prSet presAssocID="{6B1D6538-CC2F-411F-8C72-4945CCE7E901}" presName="compNode" presStyleCnt="0"/>
      <dgm:spPr/>
    </dgm:pt>
    <dgm:pt modelId="{D8C269E0-A798-4488-AB41-6224348F636C}" type="pres">
      <dgm:prSet presAssocID="{6B1D6538-CC2F-411F-8C72-4945CCE7E901}" presName="noGeometry" presStyleCnt="0"/>
      <dgm:spPr/>
    </dgm:pt>
    <dgm:pt modelId="{E7E524F8-FD9B-4665-A203-690025A3E524}" type="pres">
      <dgm:prSet presAssocID="{6B1D6538-CC2F-411F-8C72-4945CCE7E901}" presName="childTextVisible" presStyleLbl="bgAccFollowNode1" presStyleIdx="0" presStyleCnt="1" custLinFactNeighborX="34" custLinFactNeighborY="-23061">
        <dgm:presLayoutVars>
          <dgm:bulletEnabled val="1"/>
        </dgm:presLayoutVars>
      </dgm:prSet>
      <dgm:spPr/>
      <dgm:t>
        <a:bodyPr/>
        <a:lstStyle/>
        <a:p>
          <a:endParaRPr lang="en-US"/>
        </a:p>
      </dgm:t>
    </dgm:pt>
    <dgm:pt modelId="{2FC3682D-FBF9-4ADA-A8F3-02857D9DA1F6}" type="pres">
      <dgm:prSet presAssocID="{6B1D6538-CC2F-411F-8C72-4945CCE7E901}" presName="childTextHidden" presStyleLbl="bgAccFollowNode1" presStyleIdx="0" presStyleCnt="1"/>
      <dgm:spPr/>
      <dgm:t>
        <a:bodyPr/>
        <a:lstStyle/>
        <a:p>
          <a:endParaRPr lang="en-US"/>
        </a:p>
      </dgm:t>
    </dgm:pt>
    <dgm:pt modelId="{64876DBF-92F7-4A8A-8F97-ADDBF4FC46C0}" type="pres">
      <dgm:prSet presAssocID="{6B1D6538-CC2F-411F-8C72-4945CCE7E901}" presName="parentText" presStyleLbl="node1" presStyleIdx="0" presStyleCnt="1" custScaleX="100218" custLinFactNeighborX="-18973">
        <dgm:presLayoutVars>
          <dgm:chMax val="1"/>
          <dgm:bulletEnabled val="1"/>
        </dgm:presLayoutVars>
      </dgm:prSet>
      <dgm:spPr/>
      <dgm:t>
        <a:bodyPr/>
        <a:lstStyle/>
        <a:p>
          <a:endParaRPr lang="en-US"/>
        </a:p>
      </dgm:t>
    </dgm:pt>
  </dgm:ptLst>
  <dgm:cxnLst>
    <dgm:cxn modelId="{5D23DEED-5386-4B64-93EC-E5C6EBD25465}" type="presOf" srcId="{65252802-1BA2-4B54-9C19-577E68301C0A}" destId="{E7E524F8-FD9B-4665-A203-690025A3E524}" srcOrd="0" destOrd="2" presId="urn:microsoft.com/office/officeart/2005/8/layout/hProcess6"/>
    <dgm:cxn modelId="{C225C4E3-3EF4-4162-99C1-A33A8A663F7C}" srcId="{6B1D6538-CC2F-411F-8C72-4945CCE7E901}" destId="{DE2F327B-95EE-4CEB-AAEB-97933D366C60}" srcOrd="0" destOrd="0" parTransId="{DEAA84F1-9FA4-4EE9-AA56-973B46ABD01A}" sibTransId="{B2ADBF0D-9A75-4749-B3E9-6D22510E80B6}"/>
    <dgm:cxn modelId="{DD7D8E01-59A6-4D8F-9D88-FDC5891E0684}" type="presOf" srcId="{0A5D23EA-C57C-40F7-A2F6-69ABD4573E8D}" destId="{E7E524F8-FD9B-4665-A203-690025A3E524}" srcOrd="0" destOrd="3" presId="urn:microsoft.com/office/officeart/2005/8/layout/hProcess6"/>
    <dgm:cxn modelId="{24E03B3A-8B5F-4AAC-8F24-4144415D4C93}" type="presOf" srcId="{D94DFC88-32C3-4D51-BBA2-C25CB31C796E}" destId="{2FC3682D-FBF9-4ADA-A8F3-02857D9DA1F6}" srcOrd="1" destOrd="4" presId="urn:microsoft.com/office/officeart/2005/8/layout/hProcess6"/>
    <dgm:cxn modelId="{68021B46-D394-498E-A1D9-A82B676C7BA0}" type="presOf" srcId="{D94DFC88-32C3-4D51-BBA2-C25CB31C796E}" destId="{E7E524F8-FD9B-4665-A203-690025A3E524}" srcOrd="0" destOrd="4" presId="urn:microsoft.com/office/officeart/2005/8/layout/hProcess6"/>
    <dgm:cxn modelId="{62661885-4CEA-4517-90ED-D0A13278CE74}" type="presOf" srcId="{DE2F327B-95EE-4CEB-AAEB-97933D366C60}" destId="{2FC3682D-FBF9-4ADA-A8F3-02857D9DA1F6}" srcOrd="1" destOrd="0" presId="urn:microsoft.com/office/officeart/2005/8/layout/hProcess6"/>
    <dgm:cxn modelId="{B048AD8D-A041-4C8E-91D8-E0F1AFBCDD2A}" type="presOf" srcId="{BC1DC90E-B9E8-45A6-AB19-8CBB70FD73E4}" destId="{E7E524F8-FD9B-4665-A203-690025A3E524}" srcOrd="0" destOrd="1" presId="urn:microsoft.com/office/officeart/2005/8/layout/hProcess6"/>
    <dgm:cxn modelId="{74CF7B8A-4928-4B41-9E67-6EDF5CF70247}" srcId="{6B1D6538-CC2F-411F-8C72-4945CCE7E901}" destId="{0A5D23EA-C57C-40F7-A2F6-69ABD4573E8D}" srcOrd="3" destOrd="0" parTransId="{0D548944-CDBE-4A37-AC70-D97873E110AB}" sibTransId="{4A88769B-97C5-49A1-B90A-5339C6A604AA}"/>
    <dgm:cxn modelId="{181B485B-F6BE-4F5D-A7A2-BF0D27DCB332}" type="presOf" srcId="{DE2F327B-95EE-4CEB-AAEB-97933D366C60}" destId="{E7E524F8-FD9B-4665-A203-690025A3E524}" srcOrd="0" destOrd="0" presId="urn:microsoft.com/office/officeart/2005/8/layout/hProcess6"/>
    <dgm:cxn modelId="{A5224884-44D4-4E63-BAB6-3E99D37D7215}" type="presOf" srcId="{C2DEFF33-E836-4329-AE82-4F4F58D778B7}" destId="{9AB03589-4CC0-4F45-983D-EA5B15D42CCE}" srcOrd="0" destOrd="0" presId="urn:microsoft.com/office/officeart/2005/8/layout/hProcess6"/>
    <dgm:cxn modelId="{A056C79A-6581-43A5-A53B-5D93923E34E7}" type="presOf" srcId="{6B1D6538-CC2F-411F-8C72-4945CCE7E901}" destId="{64876DBF-92F7-4A8A-8F97-ADDBF4FC46C0}" srcOrd="0" destOrd="0" presId="urn:microsoft.com/office/officeart/2005/8/layout/hProcess6"/>
    <dgm:cxn modelId="{CD938B19-60A2-4790-A340-396E32C58060}" srcId="{6B1D6538-CC2F-411F-8C72-4945CCE7E901}" destId="{65252802-1BA2-4B54-9C19-577E68301C0A}" srcOrd="2" destOrd="0" parTransId="{167C796A-39C5-4742-B118-45F5DD43B2C3}" sibTransId="{A33188AC-A38A-4E2C-A60F-298735DC25FD}"/>
    <dgm:cxn modelId="{F1A0D1C4-89A4-45AE-A2EE-88A1F697B92F}" srcId="{6B1D6538-CC2F-411F-8C72-4945CCE7E901}" destId="{D94DFC88-32C3-4D51-BBA2-C25CB31C796E}" srcOrd="4" destOrd="0" parTransId="{5D4F663E-FB19-43C4-A010-141AD7B8794F}" sibTransId="{FBD631ED-1292-43B7-BA59-65C233AC03BD}"/>
    <dgm:cxn modelId="{92DECBAC-1929-4894-B366-1991F9C4CA30}" type="presOf" srcId="{65252802-1BA2-4B54-9C19-577E68301C0A}" destId="{2FC3682D-FBF9-4ADA-A8F3-02857D9DA1F6}" srcOrd="1" destOrd="2" presId="urn:microsoft.com/office/officeart/2005/8/layout/hProcess6"/>
    <dgm:cxn modelId="{DA3E24FD-6652-45A3-90CC-84F0EDA8AD3A}" srcId="{6B1D6538-CC2F-411F-8C72-4945CCE7E901}" destId="{BC1DC90E-B9E8-45A6-AB19-8CBB70FD73E4}" srcOrd="1" destOrd="0" parTransId="{1471401C-1ABD-459A-B5CC-86CE9BCAC09F}" sibTransId="{048E285A-592F-419D-B614-5E4ABF1F351B}"/>
    <dgm:cxn modelId="{7DA23207-61B0-49B3-9A4F-277706C9CA4C}" type="presOf" srcId="{BC1DC90E-B9E8-45A6-AB19-8CBB70FD73E4}" destId="{2FC3682D-FBF9-4ADA-A8F3-02857D9DA1F6}" srcOrd="1" destOrd="1" presId="urn:microsoft.com/office/officeart/2005/8/layout/hProcess6"/>
    <dgm:cxn modelId="{136A6A0D-4FF7-44C6-8004-BE99B7633F67}" srcId="{C2DEFF33-E836-4329-AE82-4F4F58D778B7}" destId="{6B1D6538-CC2F-411F-8C72-4945CCE7E901}" srcOrd="0" destOrd="0" parTransId="{9076E567-8EC0-4780-AF45-D6CAD2AF57BC}" sibTransId="{DDE04337-5A38-48FD-B350-DD455BB97137}"/>
    <dgm:cxn modelId="{25E3A7B0-F36F-4C86-A2A2-262D6CA38D34}" type="presOf" srcId="{0A5D23EA-C57C-40F7-A2F6-69ABD4573E8D}" destId="{2FC3682D-FBF9-4ADA-A8F3-02857D9DA1F6}" srcOrd="1" destOrd="3" presId="urn:microsoft.com/office/officeart/2005/8/layout/hProcess6"/>
    <dgm:cxn modelId="{EE83EC85-1BFE-4E5B-A61E-F70F8B6EEC7C}" type="presParOf" srcId="{9AB03589-4CC0-4F45-983D-EA5B15D42CCE}" destId="{27823BF3-1ED4-434C-9C20-8B3826005B66}" srcOrd="0" destOrd="0" presId="urn:microsoft.com/office/officeart/2005/8/layout/hProcess6"/>
    <dgm:cxn modelId="{9E7E4048-E930-4292-AE3E-9F3B80A9B017}" type="presParOf" srcId="{27823BF3-1ED4-434C-9C20-8B3826005B66}" destId="{D8C269E0-A798-4488-AB41-6224348F636C}" srcOrd="0" destOrd="0" presId="urn:microsoft.com/office/officeart/2005/8/layout/hProcess6"/>
    <dgm:cxn modelId="{ED77EDEE-1110-488F-9393-36DC5EF2A2FE}" type="presParOf" srcId="{27823BF3-1ED4-434C-9C20-8B3826005B66}" destId="{E7E524F8-FD9B-4665-A203-690025A3E524}" srcOrd="1" destOrd="0" presId="urn:microsoft.com/office/officeart/2005/8/layout/hProcess6"/>
    <dgm:cxn modelId="{AAD8345C-0885-425A-A90D-018BABE7957A}" type="presParOf" srcId="{27823BF3-1ED4-434C-9C20-8B3826005B66}" destId="{2FC3682D-FBF9-4ADA-A8F3-02857D9DA1F6}" srcOrd="2" destOrd="0" presId="urn:microsoft.com/office/officeart/2005/8/layout/hProcess6"/>
    <dgm:cxn modelId="{778A1A7C-4A2C-40CC-B2E5-09CB74192B22}" type="presParOf" srcId="{27823BF3-1ED4-434C-9C20-8B3826005B66}" destId="{64876DBF-92F7-4A8A-8F97-ADDBF4FC46C0}" srcOrd="3" destOrd="0" presId="urn:microsoft.com/office/officeart/2005/8/layout/hProcess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EBA5AE-254C-425F-8513-E45E27D95D22}">
      <dsp:nvSpPr>
        <dsp:cNvPr id="0" name=""/>
        <dsp:cNvSpPr/>
      </dsp:nvSpPr>
      <dsp:spPr>
        <a:xfrm>
          <a:off x="3863" y="0"/>
          <a:ext cx="3958536" cy="4648200"/>
        </a:xfrm>
        <a:prstGeom prst="roundRect">
          <a:avLst>
            <a:gd name="adj" fmla="val 10000"/>
          </a:avLst>
        </a:prstGeom>
        <a:solidFill>
          <a:schemeClr val="bg1">
            <a:lumMod val="6500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i="1" kern="1200" dirty="0" smtClean="0"/>
            <a:t>Cascadia Subduction Zone</a:t>
          </a:r>
          <a:endParaRPr lang="en-US" sz="3600" b="1" i="1" kern="1200" dirty="0"/>
        </a:p>
      </dsp:txBody>
      <dsp:txXfrm>
        <a:off x="3863" y="0"/>
        <a:ext cx="3958536" cy="1394460"/>
      </dsp:txXfrm>
    </dsp:sp>
    <dsp:sp modelId="{A8A8A49F-1EC6-4E39-884A-1C076EDFE026}">
      <dsp:nvSpPr>
        <dsp:cNvPr id="0" name=""/>
        <dsp:cNvSpPr/>
      </dsp:nvSpPr>
      <dsp:spPr>
        <a:xfrm>
          <a:off x="157168" y="1395339"/>
          <a:ext cx="3648063" cy="537731"/>
        </a:xfrm>
        <a:prstGeom prst="roundRect">
          <a:avLst>
            <a:gd name="adj" fmla="val 10000"/>
          </a:avLst>
        </a:prstGeom>
        <a:solidFill>
          <a:srgbClr val="708B39"/>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ctr" defTabSz="1066800">
            <a:lnSpc>
              <a:spcPct val="90000"/>
            </a:lnSpc>
            <a:spcBef>
              <a:spcPct val="0"/>
            </a:spcBef>
            <a:spcAft>
              <a:spcPct val="35000"/>
            </a:spcAft>
          </a:pPr>
          <a:r>
            <a:rPr lang="en-US" sz="2400" b="1" kern="1200" dirty="0" smtClean="0"/>
            <a:t>Earthquake is Here!</a:t>
          </a:r>
        </a:p>
      </dsp:txBody>
      <dsp:txXfrm>
        <a:off x="172918" y="1411089"/>
        <a:ext cx="3616563" cy="506231"/>
      </dsp:txXfrm>
    </dsp:sp>
    <dsp:sp modelId="{64F0EFE9-32B7-44FA-81A0-4A27450379E5}">
      <dsp:nvSpPr>
        <dsp:cNvPr id="0" name=""/>
        <dsp:cNvSpPr/>
      </dsp:nvSpPr>
      <dsp:spPr>
        <a:xfrm>
          <a:off x="157168" y="2015799"/>
          <a:ext cx="3648063" cy="537731"/>
        </a:xfrm>
        <a:prstGeom prst="roundRect">
          <a:avLst>
            <a:gd name="adj" fmla="val 10000"/>
          </a:avLst>
        </a:prstGeom>
        <a:solidFill>
          <a:srgbClr val="714B2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You Will Feel It!</a:t>
          </a:r>
          <a:endParaRPr lang="en-US" sz="1800" b="1" kern="1200" dirty="0"/>
        </a:p>
      </dsp:txBody>
      <dsp:txXfrm>
        <a:off x="172918" y="2031549"/>
        <a:ext cx="3616563" cy="506231"/>
      </dsp:txXfrm>
    </dsp:sp>
    <dsp:sp modelId="{91D6B4C4-D6DA-4BB4-9FDA-F94BE2EFB235}">
      <dsp:nvSpPr>
        <dsp:cNvPr id="0" name=""/>
        <dsp:cNvSpPr/>
      </dsp:nvSpPr>
      <dsp:spPr>
        <a:xfrm>
          <a:off x="158955" y="2636259"/>
          <a:ext cx="3644488" cy="537731"/>
        </a:xfrm>
        <a:prstGeom prst="roundRect">
          <a:avLst>
            <a:gd name="adj" fmla="val 10000"/>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Warning: The Ground Shaking</a:t>
          </a:r>
          <a:endParaRPr lang="en-US" sz="2000" b="1" kern="1200" dirty="0"/>
        </a:p>
      </dsp:txBody>
      <dsp:txXfrm>
        <a:off x="174705" y="2652009"/>
        <a:ext cx="3612988" cy="506231"/>
      </dsp:txXfrm>
    </dsp:sp>
    <dsp:sp modelId="{481769C1-7042-430D-B944-98D3A1DA2DBE}">
      <dsp:nvSpPr>
        <dsp:cNvPr id="0" name=""/>
        <dsp:cNvSpPr/>
      </dsp:nvSpPr>
      <dsp:spPr>
        <a:xfrm>
          <a:off x="113809" y="3256718"/>
          <a:ext cx="3734781" cy="537731"/>
        </a:xfrm>
        <a:prstGeom prst="roundRect">
          <a:avLst>
            <a:gd name="adj" fmla="val 10000"/>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4-6 minutes of Intense Shaking</a:t>
          </a:r>
          <a:endParaRPr lang="en-US" sz="2000" b="1" kern="1200" dirty="0"/>
        </a:p>
      </dsp:txBody>
      <dsp:txXfrm>
        <a:off x="129559" y="3272468"/>
        <a:ext cx="3703281" cy="506231"/>
      </dsp:txXfrm>
    </dsp:sp>
    <dsp:sp modelId="{0E1F75FC-4B66-4876-9D82-09D5CA9DFDDF}">
      <dsp:nvSpPr>
        <dsp:cNvPr id="0" name=""/>
        <dsp:cNvSpPr/>
      </dsp:nvSpPr>
      <dsp:spPr>
        <a:xfrm>
          <a:off x="157168" y="3877178"/>
          <a:ext cx="3648063" cy="537731"/>
        </a:xfrm>
        <a:prstGeom prst="roundRect">
          <a:avLst>
            <a:gd name="adj" fmla="val 10000"/>
          </a:avLst>
        </a:prstGeom>
        <a:solidFill>
          <a:srgbClr val="3366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b="1" kern="1200" dirty="0" smtClean="0"/>
            <a:t>Magnitude 8 to 9+</a:t>
          </a:r>
          <a:endParaRPr lang="en-US" sz="2000" b="1" kern="1200" dirty="0"/>
        </a:p>
      </dsp:txBody>
      <dsp:txXfrm>
        <a:off x="172918" y="3892928"/>
        <a:ext cx="3616563" cy="5062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9A7F9-AEDE-4CD1-9704-39FACD6F4BDE}">
      <dsp:nvSpPr>
        <dsp:cNvPr id="0" name=""/>
        <dsp:cNvSpPr/>
      </dsp:nvSpPr>
      <dsp:spPr>
        <a:xfrm>
          <a:off x="0" y="0"/>
          <a:ext cx="8458200" cy="2091690"/>
        </a:xfrm>
        <a:prstGeom prst="roundRect">
          <a:avLst>
            <a:gd name="adj" fmla="val 1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AAB59685-69A1-4EFB-9CD6-76F3CA6804E9}">
      <dsp:nvSpPr>
        <dsp:cNvPr id="0" name=""/>
        <dsp:cNvSpPr/>
      </dsp:nvSpPr>
      <dsp:spPr>
        <a:xfrm>
          <a:off x="256075" y="278892"/>
          <a:ext cx="1847918" cy="1533906"/>
        </a:xfrm>
        <a:prstGeom prst="roundRect">
          <a:avLst>
            <a:gd name="adj" fmla="val 10000"/>
          </a:avLst>
        </a:prstGeom>
        <a:blipFill rotWithShape="1">
          <a:blip xmlns:r="http://schemas.openxmlformats.org/officeDocument/2006/relationships" r:embed="rId1"/>
          <a:stretch>
            <a:fillRect/>
          </a:stretch>
        </a:blipFill>
        <a:ln>
          <a:solidFill>
            <a:schemeClr val="accent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0671980-2F94-45F5-85DF-B176F68E2791}">
      <dsp:nvSpPr>
        <dsp:cNvPr id="0" name=""/>
        <dsp:cNvSpPr/>
      </dsp:nvSpPr>
      <dsp:spPr>
        <a:xfrm rot="10800000">
          <a:off x="256075" y="2091689"/>
          <a:ext cx="1847918" cy="2556510"/>
        </a:xfrm>
        <a:prstGeom prst="round2SameRect">
          <a:avLst>
            <a:gd name="adj1" fmla="val 10500"/>
            <a:gd name="adj2" fmla="val 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solidFill>
            <a:schemeClr val="accent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u="sng" kern="1200" dirty="0" smtClean="0">
              <a:solidFill>
                <a:schemeClr val="bg1"/>
              </a:solidFill>
              <a:latin typeface="Arial" panose="020B0604020202020204" pitchFamily="34" charset="0"/>
              <a:cs typeface="Arial" panose="020B0604020202020204" pitchFamily="34" charset="0"/>
            </a:rPr>
            <a:t>Evacuate</a:t>
          </a:r>
        </a:p>
        <a:p>
          <a:pPr lvl="0" algn="ctr" defTabSz="800100">
            <a:lnSpc>
              <a:spcPct val="90000"/>
            </a:lnSpc>
            <a:spcBef>
              <a:spcPct val="0"/>
            </a:spcBef>
            <a:spcAft>
              <a:spcPct val="35000"/>
            </a:spcAft>
          </a:pPr>
          <a:endParaRPr lang="en-US" sz="1600" b="1" u="none"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600" b="1" u="none" kern="1200" dirty="0" smtClean="0">
              <a:solidFill>
                <a:schemeClr val="bg1"/>
              </a:solidFill>
              <a:latin typeface="Arial" panose="020B0604020202020204" pitchFamily="34" charset="0"/>
              <a:cs typeface="Arial" panose="020B0604020202020204" pitchFamily="34" charset="0"/>
            </a:rPr>
            <a:t>-Account for Everyone</a:t>
          </a:r>
          <a:endParaRPr lang="en-US" sz="1600" b="1"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-Supervise Students</a:t>
          </a:r>
          <a:endParaRPr lang="en-US" sz="1600" b="1" kern="1200" dirty="0">
            <a:solidFill>
              <a:schemeClr val="bg1"/>
            </a:solidFill>
            <a:latin typeface="Arial" panose="020B0604020202020204" pitchFamily="34" charset="0"/>
            <a:cs typeface="Arial" panose="020B0604020202020204" pitchFamily="34" charset="0"/>
          </a:endParaRPr>
        </a:p>
      </dsp:txBody>
      <dsp:txXfrm rot="10800000">
        <a:off x="312905" y="2091689"/>
        <a:ext cx="1734258" cy="2499680"/>
      </dsp:txXfrm>
    </dsp:sp>
    <dsp:sp modelId="{AC81215D-7D6E-4C78-979E-A7D36D6772AA}">
      <dsp:nvSpPr>
        <dsp:cNvPr id="0" name=""/>
        <dsp:cNvSpPr/>
      </dsp:nvSpPr>
      <dsp:spPr>
        <a:xfrm>
          <a:off x="2288785" y="278892"/>
          <a:ext cx="1847918" cy="1533906"/>
        </a:xfrm>
        <a:prstGeom prst="roundRect">
          <a:avLst>
            <a:gd name="adj" fmla="val 10000"/>
          </a:avLst>
        </a:prstGeom>
        <a:blipFill rotWithShape="1">
          <a:blip xmlns:r="http://schemas.openxmlformats.org/officeDocument/2006/relationships" r:embed="rId2"/>
          <a:stretch>
            <a:fillRect/>
          </a:stretch>
        </a:blipFill>
        <a:ln>
          <a:solidFill>
            <a:schemeClr val="accent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117D3F7-DC37-4ECE-A319-BB7E54D459A1}">
      <dsp:nvSpPr>
        <dsp:cNvPr id="0" name=""/>
        <dsp:cNvSpPr/>
      </dsp:nvSpPr>
      <dsp:spPr>
        <a:xfrm rot="10800000">
          <a:off x="2288785" y="2091689"/>
          <a:ext cx="1847918" cy="2556510"/>
        </a:xfrm>
        <a:prstGeom prst="round2SameRect">
          <a:avLst>
            <a:gd name="adj1" fmla="val 10500"/>
            <a:gd name="adj2" fmla="val 0"/>
          </a:avLst>
        </a:prstGeom>
        <a:gradFill rotWithShape="0">
          <a:gsLst>
            <a:gs pos="0">
              <a:schemeClr val="accent3">
                <a:hueOff val="3750089"/>
                <a:satOff val="-5627"/>
                <a:lumOff val="-915"/>
                <a:alphaOff val="0"/>
                <a:shade val="51000"/>
                <a:satMod val="130000"/>
              </a:schemeClr>
            </a:gs>
            <a:gs pos="80000">
              <a:schemeClr val="accent3">
                <a:hueOff val="3750089"/>
                <a:satOff val="-5627"/>
                <a:lumOff val="-915"/>
                <a:alphaOff val="0"/>
                <a:shade val="93000"/>
                <a:satMod val="130000"/>
              </a:schemeClr>
            </a:gs>
            <a:gs pos="100000">
              <a:schemeClr val="accent3">
                <a:hueOff val="3750089"/>
                <a:satOff val="-5627"/>
                <a:lumOff val="-915"/>
                <a:alphaOff val="0"/>
                <a:shade val="94000"/>
                <a:satMod val="135000"/>
              </a:schemeClr>
            </a:gs>
          </a:gsLst>
          <a:lin ang="16200000" scaled="0"/>
        </a:gradFill>
        <a:ln>
          <a:solidFill>
            <a:schemeClr val="accent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u="sng" kern="1200" dirty="0" smtClean="0">
              <a:solidFill>
                <a:schemeClr val="bg1"/>
              </a:solidFill>
              <a:latin typeface="Arial" panose="020B0604020202020204" pitchFamily="34" charset="0"/>
              <a:cs typeface="Arial" panose="020B0604020202020204" pitchFamily="34" charset="0"/>
            </a:rPr>
            <a:t>Immediate Needs</a:t>
          </a:r>
        </a:p>
        <a:p>
          <a:pPr lvl="0" algn="ctr" defTabSz="800100">
            <a:lnSpc>
              <a:spcPct val="90000"/>
            </a:lnSpc>
            <a:spcBef>
              <a:spcPct val="0"/>
            </a:spcBef>
            <a:spcAft>
              <a:spcPct val="35000"/>
            </a:spcAft>
          </a:pPr>
          <a:endParaRPr lang="en-US" sz="1600" b="1"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-Medical</a:t>
          </a: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-Search &amp; Rescue</a:t>
          </a: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-Shelter from Weather</a:t>
          </a: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-Restrooms</a:t>
          </a:r>
        </a:p>
      </dsp:txBody>
      <dsp:txXfrm rot="10800000">
        <a:off x="2345615" y="2091689"/>
        <a:ext cx="1734258" cy="2499680"/>
      </dsp:txXfrm>
    </dsp:sp>
    <dsp:sp modelId="{AECFC818-BE26-4C3E-AA5E-5311082DEB61}">
      <dsp:nvSpPr>
        <dsp:cNvPr id="0" name=""/>
        <dsp:cNvSpPr/>
      </dsp:nvSpPr>
      <dsp:spPr>
        <a:xfrm>
          <a:off x="4321495" y="278892"/>
          <a:ext cx="1847918" cy="1533906"/>
        </a:xfrm>
        <a:prstGeom prst="roundRect">
          <a:avLst>
            <a:gd name="adj" fmla="val 10000"/>
          </a:avLst>
        </a:prstGeom>
        <a:blipFill rotWithShape="1">
          <a:blip xmlns:r="http://schemas.openxmlformats.org/officeDocument/2006/relationships" r:embed="rId3"/>
          <a:stretch>
            <a:fillRect/>
          </a:stretch>
        </a:blipFill>
        <a:ln>
          <a:solidFill>
            <a:schemeClr val="accent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833E767-83DE-4E7B-8A49-321DDD4FA779}">
      <dsp:nvSpPr>
        <dsp:cNvPr id="0" name=""/>
        <dsp:cNvSpPr/>
      </dsp:nvSpPr>
      <dsp:spPr>
        <a:xfrm rot="10800000">
          <a:off x="4321495" y="2091689"/>
          <a:ext cx="1847918" cy="2556510"/>
        </a:xfrm>
        <a:prstGeom prst="round2SameRect">
          <a:avLst>
            <a:gd name="adj1" fmla="val 10500"/>
            <a:gd name="adj2" fmla="val 0"/>
          </a:avLst>
        </a:prstGeom>
        <a:gradFill rotWithShape="0">
          <a:gsLst>
            <a:gs pos="0">
              <a:schemeClr val="accent3">
                <a:hueOff val="7500177"/>
                <a:satOff val="-11253"/>
                <a:lumOff val="-1830"/>
                <a:alphaOff val="0"/>
                <a:shade val="51000"/>
                <a:satMod val="130000"/>
              </a:schemeClr>
            </a:gs>
            <a:gs pos="80000">
              <a:schemeClr val="accent3">
                <a:hueOff val="7500177"/>
                <a:satOff val="-11253"/>
                <a:lumOff val="-1830"/>
                <a:alphaOff val="0"/>
                <a:shade val="93000"/>
                <a:satMod val="130000"/>
              </a:schemeClr>
            </a:gs>
            <a:gs pos="100000">
              <a:schemeClr val="accent3">
                <a:hueOff val="7500177"/>
                <a:satOff val="-11253"/>
                <a:lumOff val="-1830"/>
                <a:alphaOff val="0"/>
                <a:shade val="94000"/>
                <a:satMod val="135000"/>
              </a:schemeClr>
            </a:gs>
          </a:gsLst>
          <a:lin ang="16200000" scaled="0"/>
        </a:gradFill>
        <a:ln>
          <a:solidFill>
            <a:schemeClr val="accent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u="sng" kern="1200" dirty="0" smtClean="0">
              <a:solidFill>
                <a:schemeClr val="bg1"/>
              </a:solidFill>
              <a:latin typeface="Arial" panose="020B0604020202020204" pitchFamily="34" charset="0"/>
              <a:cs typeface="Arial" panose="020B0604020202020204" pitchFamily="34" charset="0"/>
            </a:rPr>
            <a:t>Reunification</a:t>
          </a:r>
        </a:p>
        <a:p>
          <a:pPr lvl="0" algn="ctr" defTabSz="800100">
            <a:lnSpc>
              <a:spcPct val="90000"/>
            </a:lnSpc>
            <a:spcBef>
              <a:spcPct val="0"/>
            </a:spcBef>
            <a:spcAft>
              <a:spcPct val="35000"/>
            </a:spcAft>
          </a:pPr>
          <a:endParaRPr lang="en-US" sz="1600" b="1"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-Reunite Students with Families</a:t>
          </a:r>
        </a:p>
        <a:p>
          <a:pPr lvl="0" algn="ctr" defTabSz="800100">
            <a:lnSpc>
              <a:spcPct val="90000"/>
            </a:lnSpc>
            <a:spcBef>
              <a:spcPct val="0"/>
            </a:spcBef>
            <a:spcAft>
              <a:spcPct val="35000"/>
            </a:spcAft>
          </a:pPr>
          <a:r>
            <a:rPr lang="en-US" sz="1600" b="1" kern="1200" dirty="0" smtClean="0">
              <a:solidFill>
                <a:schemeClr val="bg1"/>
              </a:solidFill>
              <a:latin typeface="Arial" panose="020B0604020202020204" pitchFamily="34" charset="0"/>
              <a:cs typeface="Arial" panose="020B0604020202020204" pitchFamily="34" charset="0"/>
            </a:rPr>
            <a:t>-Move Students to Shelter Location</a:t>
          </a:r>
          <a:endParaRPr lang="en-US" sz="1600" b="1" kern="1200" dirty="0">
            <a:solidFill>
              <a:schemeClr val="bg1"/>
            </a:solidFill>
            <a:latin typeface="Arial" panose="020B0604020202020204" pitchFamily="34" charset="0"/>
            <a:cs typeface="Arial" panose="020B0604020202020204" pitchFamily="34" charset="0"/>
          </a:endParaRPr>
        </a:p>
      </dsp:txBody>
      <dsp:txXfrm rot="10800000">
        <a:off x="4378325" y="2091689"/>
        <a:ext cx="1734258" cy="2499680"/>
      </dsp:txXfrm>
    </dsp:sp>
    <dsp:sp modelId="{0D1AEA1C-15BA-41E0-A7B0-474A12C2E849}">
      <dsp:nvSpPr>
        <dsp:cNvPr id="0" name=""/>
        <dsp:cNvSpPr/>
      </dsp:nvSpPr>
      <dsp:spPr>
        <a:xfrm>
          <a:off x="6354206" y="278892"/>
          <a:ext cx="1847918" cy="1533906"/>
        </a:xfrm>
        <a:prstGeom prst="roundRect">
          <a:avLst>
            <a:gd name="adj" fmla="val 10000"/>
          </a:avLst>
        </a:prstGeom>
        <a:blipFill rotWithShape="1">
          <a:blip xmlns:r="http://schemas.openxmlformats.org/officeDocument/2006/relationships" r:embed="rId4"/>
          <a:stretch>
            <a:fillRect/>
          </a:stretch>
        </a:blipFill>
        <a:ln>
          <a:solidFill>
            <a:schemeClr val="accent1"/>
          </a:solid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DB15720-3E73-4C19-A7D8-DDE56AEA5B3A}">
      <dsp:nvSpPr>
        <dsp:cNvPr id="0" name=""/>
        <dsp:cNvSpPr/>
      </dsp:nvSpPr>
      <dsp:spPr>
        <a:xfrm rot="10800000">
          <a:off x="6354206" y="2091689"/>
          <a:ext cx="1847918" cy="2556510"/>
        </a:xfrm>
        <a:prstGeom prst="round2SameRect">
          <a:avLst>
            <a:gd name="adj1" fmla="val 10500"/>
            <a:gd name="adj2" fmla="val 0"/>
          </a:avLst>
        </a:prstGeom>
        <a:gradFill rotWithShape="0">
          <a:gsLst>
            <a:gs pos="0">
              <a:schemeClr val="accent3">
                <a:hueOff val="11250266"/>
                <a:satOff val="-16880"/>
                <a:lumOff val="-2745"/>
                <a:alphaOff val="0"/>
                <a:shade val="51000"/>
                <a:satMod val="130000"/>
              </a:schemeClr>
            </a:gs>
            <a:gs pos="80000">
              <a:schemeClr val="accent3">
                <a:hueOff val="11250266"/>
                <a:satOff val="-16880"/>
                <a:lumOff val="-2745"/>
                <a:alphaOff val="0"/>
                <a:shade val="93000"/>
                <a:satMod val="130000"/>
              </a:schemeClr>
            </a:gs>
            <a:gs pos="100000">
              <a:schemeClr val="accent3">
                <a:hueOff val="11250266"/>
                <a:satOff val="-16880"/>
                <a:lumOff val="-2745"/>
                <a:alphaOff val="0"/>
                <a:shade val="94000"/>
                <a:satMod val="135000"/>
              </a:schemeClr>
            </a:gs>
          </a:gsLst>
          <a:lin ang="16200000" scaled="0"/>
        </a:gradFill>
        <a:ln>
          <a:solidFill>
            <a:schemeClr val="accent1"/>
          </a:solid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b="1" u="sng" kern="1200" dirty="0" smtClean="0">
              <a:solidFill>
                <a:schemeClr val="bg1"/>
              </a:solidFill>
              <a:latin typeface="Arial" panose="020B0604020202020204" pitchFamily="34" charset="0"/>
              <a:cs typeface="Arial" panose="020B0604020202020204" pitchFamily="34" charset="0"/>
            </a:rPr>
            <a:t>Activate Disaster Cache</a:t>
          </a:r>
        </a:p>
        <a:p>
          <a:pPr lvl="0" algn="ctr" defTabSz="800100">
            <a:lnSpc>
              <a:spcPct val="90000"/>
            </a:lnSpc>
            <a:spcBef>
              <a:spcPct val="0"/>
            </a:spcBef>
            <a:spcAft>
              <a:spcPct val="35000"/>
            </a:spcAft>
          </a:pPr>
          <a:endParaRPr lang="en-US" sz="1600" b="1" u="sng"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r>
            <a:rPr lang="en-US" sz="1600" b="1" u="none" kern="1200" dirty="0" smtClean="0">
              <a:solidFill>
                <a:schemeClr val="bg1"/>
              </a:solidFill>
              <a:latin typeface="Arial" panose="020B0604020202020204" pitchFamily="34" charset="0"/>
              <a:cs typeface="Arial" panose="020B0604020202020204" pitchFamily="34" charset="0"/>
            </a:rPr>
            <a:t>-Shelter &amp; Warmth</a:t>
          </a:r>
        </a:p>
        <a:p>
          <a:pPr lvl="0" algn="ctr" defTabSz="800100">
            <a:lnSpc>
              <a:spcPct val="90000"/>
            </a:lnSpc>
            <a:spcBef>
              <a:spcPct val="0"/>
            </a:spcBef>
            <a:spcAft>
              <a:spcPct val="35000"/>
            </a:spcAft>
          </a:pPr>
          <a:r>
            <a:rPr lang="en-US" sz="1600" b="1" u="none" kern="1200" dirty="0" smtClean="0">
              <a:solidFill>
                <a:schemeClr val="bg1"/>
              </a:solidFill>
              <a:latin typeface="Arial" panose="020B0604020202020204" pitchFamily="34" charset="0"/>
              <a:cs typeface="Arial" panose="020B0604020202020204" pitchFamily="34" charset="0"/>
            </a:rPr>
            <a:t>-Water &amp; Food</a:t>
          </a:r>
        </a:p>
        <a:p>
          <a:pPr lvl="0" algn="ctr" defTabSz="800100">
            <a:lnSpc>
              <a:spcPct val="90000"/>
            </a:lnSpc>
            <a:spcBef>
              <a:spcPct val="0"/>
            </a:spcBef>
            <a:spcAft>
              <a:spcPct val="35000"/>
            </a:spcAft>
          </a:pPr>
          <a:r>
            <a:rPr lang="en-US" sz="1600" b="1" u="none" kern="1200" dirty="0" smtClean="0">
              <a:solidFill>
                <a:schemeClr val="bg1"/>
              </a:solidFill>
              <a:latin typeface="Arial" panose="020B0604020202020204" pitchFamily="34" charset="0"/>
              <a:cs typeface="Arial" panose="020B0604020202020204" pitchFamily="34" charset="0"/>
            </a:rPr>
            <a:t>-Sanitation</a:t>
          </a:r>
        </a:p>
        <a:p>
          <a:pPr lvl="0" algn="ctr" defTabSz="800100">
            <a:lnSpc>
              <a:spcPct val="90000"/>
            </a:lnSpc>
            <a:spcBef>
              <a:spcPct val="0"/>
            </a:spcBef>
            <a:spcAft>
              <a:spcPct val="35000"/>
            </a:spcAft>
          </a:pPr>
          <a:r>
            <a:rPr lang="en-US" sz="1600" b="1" u="none" kern="1200" dirty="0" smtClean="0">
              <a:solidFill>
                <a:schemeClr val="bg1"/>
              </a:solidFill>
              <a:latin typeface="Arial" panose="020B0604020202020204" pitchFamily="34" charset="0"/>
              <a:cs typeface="Arial" panose="020B0604020202020204" pitchFamily="34" charset="0"/>
            </a:rPr>
            <a:t>-Supervision</a:t>
          </a:r>
        </a:p>
        <a:p>
          <a:pPr lvl="0" algn="ctr" defTabSz="800100">
            <a:lnSpc>
              <a:spcPct val="90000"/>
            </a:lnSpc>
            <a:spcBef>
              <a:spcPct val="0"/>
            </a:spcBef>
            <a:spcAft>
              <a:spcPct val="35000"/>
            </a:spcAft>
          </a:pPr>
          <a:endParaRPr lang="en-US" sz="1600" b="1" u="none" kern="1200" dirty="0" smtClean="0">
            <a:solidFill>
              <a:schemeClr val="bg1"/>
            </a:solidFill>
            <a:latin typeface="Arial" panose="020B0604020202020204" pitchFamily="34" charset="0"/>
            <a:cs typeface="Arial" panose="020B0604020202020204" pitchFamily="34" charset="0"/>
          </a:endParaRPr>
        </a:p>
        <a:p>
          <a:pPr lvl="0" algn="ctr" defTabSz="800100">
            <a:lnSpc>
              <a:spcPct val="90000"/>
            </a:lnSpc>
            <a:spcBef>
              <a:spcPct val="0"/>
            </a:spcBef>
            <a:spcAft>
              <a:spcPct val="35000"/>
            </a:spcAft>
          </a:pPr>
          <a:endParaRPr lang="en-US" sz="1300" b="1" u="sng" kern="1200" dirty="0">
            <a:solidFill>
              <a:schemeClr val="tx2"/>
            </a:solidFill>
            <a:latin typeface="Arial" panose="020B0604020202020204" pitchFamily="34" charset="0"/>
            <a:cs typeface="Arial" panose="020B0604020202020204" pitchFamily="34" charset="0"/>
          </a:endParaRPr>
        </a:p>
      </dsp:txBody>
      <dsp:txXfrm rot="10800000">
        <a:off x="6411036" y="2091689"/>
        <a:ext cx="1734258" cy="2499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EB3BD-0EF3-45BB-A8A4-6F927EF4D00D}">
      <dsp:nvSpPr>
        <dsp:cNvPr id="0" name=""/>
        <dsp:cNvSpPr/>
      </dsp:nvSpPr>
      <dsp:spPr>
        <a:xfrm>
          <a:off x="2950" y="1434341"/>
          <a:ext cx="1774366" cy="54483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Make a Plan</a:t>
          </a:r>
          <a:endParaRPr lang="en-US" sz="1500" b="1" kern="1200" dirty="0"/>
        </a:p>
      </dsp:txBody>
      <dsp:txXfrm>
        <a:off x="2950" y="1434341"/>
        <a:ext cx="1774366" cy="544834"/>
      </dsp:txXfrm>
    </dsp:sp>
    <dsp:sp modelId="{B91DD77B-27A0-4BC9-A9C6-AF3FA266DA9B}">
      <dsp:nvSpPr>
        <dsp:cNvPr id="0" name=""/>
        <dsp:cNvSpPr/>
      </dsp:nvSpPr>
      <dsp:spPr>
        <a:xfrm>
          <a:off x="2950" y="1979175"/>
          <a:ext cx="1774366" cy="1387082"/>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kern="1200" dirty="0" smtClean="0"/>
            <a:t>Meeting Place</a:t>
          </a:r>
          <a:endParaRPr lang="en-US" sz="1500" b="0" kern="1200" dirty="0"/>
        </a:p>
        <a:p>
          <a:pPr marL="114300" lvl="1" indent="-114300" algn="l" defTabSz="666750">
            <a:lnSpc>
              <a:spcPct val="90000"/>
            </a:lnSpc>
            <a:spcBef>
              <a:spcPct val="0"/>
            </a:spcBef>
            <a:spcAft>
              <a:spcPct val="15000"/>
            </a:spcAft>
            <a:buChar char="••"/>
          </a:pPr>
          <a:r>
            <a:rPr lang="en-US" sz="1500" b="0" kern="1200" dirty="0" smtClean="0"/>
            <a:t>Communications</a:t>
          </a:r>
          <a:endParaRPr lang="en-US" sz="1500" b="0" kern="1200" dirty="0"/>
        </a:p>
        <a:p>
          <a:pPr marL="114300" lvl="1" indent="-114300" algn="l" defTabSz="666750">
            <a:lnSpc>
              <a:spcPct val="90000"/>
            </a:lnSpc>
            <a:spcBef>
              <a:spcPct val="0"/>
            </a:spcBef>
            <a:spcAft>
              <a:spcPct val="15000"/>
            </a:spcAft>
            <a:buChar char="••"/>
          </a:pPr>
          <a:r>
            <a:rPr lang="en-US" sz="1500" b="0" kern="1200" dirty="0" smtClean="0"/>
            <a:t>Children at School</a:t>
          </a:r>
          <a:endParaRPr lang="en-US" sz="1500" b="0" kern="1200" dirty="0"/>
        </a:p>
      </dsp:txBody>
      <dsp:txXfrm>
        <a:off x="2950" y="1979175"/>
        <a:ext cx="1774366" cy="1387082"/>
      </dsp:txXfrm>
    </dsp:sp>
    <dsp:sp modelId="{4116EA5A-95E8-4F17-9CE1-184D4F78DCF8}">
      <dsp:nvSpPr>
        <dsp:cNvPr id="0" name=""/>
        <dsp:cNvSpPr/>
      </dsp:nvSpPr>
      <dsp:spPr>
        <a:xfrm>
          <a:off x="2025728" y="1434341"/>
          <a:ext cx="1774366" cy="54483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Prepare Your Environment</a:t>
          </a:r>
          <a:endParaRPr lang="en-US" sz="1500" b="1" kern="1200" dirty="0"/>
        </a:p>
      </dsp:txBody>
      <dsp:txXfrm>
        <a:off x="2025728" y="1434341"/>
        <a:ext cx="1774366" cy="544834"/>
      </dsp:txXfrm>
    </dsp:sp>
    <dsp:sp modelId="{EF87BA85-DE55-4B76-B5E1-23875836A576}">
      <dsp:nvSpPr>
        <dsp:cNvPr id="0" name=""/>
        <dsp:cNvSpPr/>
      </dsp:nvSpPr>
      <dsp:spPr>
        <a:xfrm>
          <a:off x="2025728" y="1979175"/>
          <a:ext cx="1774366" cy="138708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Furniture</a:t>
          </a:r>
          <a:endParaRPr lang="en-US" sz="1500" kern="1200" dirty="0"/>
        </a:p>
        <a:p>
          <a:pPr marL="114300" lvl="1" indent="-114300" algn="l" defTabSz="666750">
            <a:lnSpc>
              <a:spcPct val="90000"/>
            </a:lnSpc>
            <a:spcBef>
              <a:spcPct val="0"/>
            </a:spcBef>
            <a:spcAft>
              <a:spcPct val="15000"/>
            </a:spcAft>
            <a:buChar char="••"/>
          </a:pPr>
          <a:r>
            <a:rPr lang="en-US" sz="1500" kern="1200" dirty="0" smtClean="0"/>
            <a:t>Water Heater</a:t>
          </a:r>
          <a:endParaRPr lang="en-US" sz="1500" kern="1200" dirty="0"/>
        </a:p>
        <a:p>
          <a:pPr marL="114300" lvl="1" indent="-114300" algn="l" defTabSz="666750">
            <a:lnSpc>
              <a:spcPct val="90000"/>
            </a:lnSpc>
            <a:spcBef>
              <a:spcPct val="0"/>
            </a:spcBef>
            <a:spcAft>
              <a:spcPct val="15000"/>
            </a:spcAft>
            <a:buChar char="••"/>
          </a:pPr>
          <a:r>
            <a:rPr lang="en-US" sz="1500" kern="1200" dirty="0" smtClean="0"/>
            <a:t>Bedroom</a:t>
          </a:r>
          <a:endParaRPr lang="en-US" sz="1500" kern="1200" dirty="0"/>
        </a:p>
        <a:p>
          <a:pPr marL="114300" lvl="1" indent="-114300" algn="l" defTabSz="666750">
            <a:lnSpc>
              <a:spcPct val="90000"/>
            </a:lnSpc>
            <a:spcBef>
              <a:spcPct val="0"/>
            </a:spcBef>
            <a:spcAft>
              <a:spcPct val="15000"/>
            </a:spcAft>
            <a:buChar char="••"/>
          </a:pPr>
          <a:r>
            <a:rPr lang="en-US" sz="1500" kern="1200" dirty="0" smtClean="0"/>
            <a:t>Foundation</a:t>
          </a:r>
          <a:endParaRPr lang="en-US" sz="1500" kern="1200" dirty="0"/>
        </a:p>
        <a:p>
          <a:pPr marL="114300" lvl="1" indent="-114300" algn="l" defTabSz="666750">
            <a:lnSpc>
              <a:spcPct val="90000"/>
            </a:lnSpc>
            <a:spcBef>
              <a:spcPct val="0"/>
            </a:spcBef>
            <a:spcAft>
              <a:spcPct val="15000"/>
            </a:spcAft>
            <a:buChar char="••"/>
          </a:pPr>
          <a:r>
            <a:rPr lang="en-US" sz="1500" kern="1200" dirty="0" smtClean="0"/>
            <a:t>Gas Shut-off</a:t>
          </a:r>
          <a:endParaRPr lang="en-US" sz="1500" kern="1200" dirty="0"/>
        </a:p>
      </dsp:txBody>
      <dsp:txXfrm>
        <a:off x="2025728" y="1979175"/>
        <a:ext cx="1774366" cy="1387082"/>
      </dsp:txXfrm>
    </dsp:sp>
    <dsp:sp modelId="{D1A6FA95-ADDB-49D1-A748-34187CC7F4F1}">
      <dsp:nvSpPr>
        <dsp:cNvPr id="0" name=""/>
        <dsp:cNvSpPr/>
      </dsp:nvSpPr>
      <dsp:spPr>
        <a:xfrm>
          <a:off x="4048505" y="1434341"/>
          <a:ext cx="1774366" cy="544834"/>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Prepare Supplies</a:t>
          </a:r>
          <a:endParaRPr lang="en-US" sz="1500" b="1" kern="1200" dirty="0"/>
        </a:p>
      </dsp:txBody>
      <dsp:txXfrm>
        <a:off x="4048505" y="1434341"/>
        <a:ext cx="1774366" cy="544834"/>
      </dsp:txXfrm>
    </dsp:sp>
    <dsp:sp modelId="{34BF5BE7-F00B-43DC-8081-459FC43EBE05}">
      <dsp:nvSpPr>
        <dsp:cNvPr id="0" name=""/>
        <dsp:cNvSpPr/>
      </dsp:nvSpPr>
      <dsp:spPr>
        <a:xfrm>
          <a:off x="4048505" y="1979175"/>
          <a:ext cx="1774366" cy="138708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Bedroom</a:t>
          </a:r>
          <a:endParaRPr lang="en-US" sz="1500" kern="1200" dirty="0"/>
        </a:p>
        <a:p>
          <a:pPr marL="114300" lvl="1" indent="-114300" algn="l" defTabSz="666750">
            <a:lnSpc>
              <a:spcPct val="90000"/>
            </a:lnSpc>
            <a:spcBef>
              <a:spcPct val="0"/>
            </a:spcBef>
            <a:spcAft>
              <a:spcPct val="15000"/>
            </a:spcAft>
            <a:buChar char="••"/>
          </a:pPr>
          <a:r>
            <a:rPr lang="en-US" sz="1500" kern="1200" dirty="0" smtClean="0"/>
            <a:t>Car</a:t>
          </a:r>
          <a:endParaRPr lang="en-US" sz="1500" kern="1200" dirty="0"/>
        </a:p>
        <a:p>
          <a:pPr marL="114300" lvl="1" indent="-114300" algn="l" defTabSz="666750">
            <a:lnSpc>
              <a:spcPct val="90000"/>
            </a:lnSpc>
            <a:spcBef>
              <a:spcPct val="0"/>
            </a:spcBef>
            <a:spcAft>
              <a:spcPct val="15000"/>
            </a:spcAft>
            <a:buChar char="••"/>
          </a:pPr>
          <a:r>
            <a:rPr lang="en-US" sz="1500" kern="1200" dirty="0" smtClean="0"/>
            <a:t>Desk</a:t>
          </a:r>
          <a:endParaRPr lang="en-US" sz="1500" kern="1200" dirty="0"/>
        </a:p>
        <a:p>
          <a:pPr marL="114300" lvl="1" indent="-114300" algn="l" defTabSz="666750">
            <a:lnSpc>
              <a:spcPct val="90000"/>
            </a:lnSpc>
            <a:spcBef>
              <a:spcPct val="0"/>
            </a:spcBef>
            <a:spcAft>
              <a:spcPct val="15000"/>
            </a:spcAft>
            <a:buChar char="••"/>
          </a:pPr>
          <a:r>
            <a:rPr lang="en-US" sz="1500" kern="1200" dirty="0" smtClean="0"/>
            <a:t>Home</a:t>
          </a:r>
          <a:endParaRPr lang="en-US" sz="1500" kern="1200" dirty="0"/>
        </a:p>
        <a:p>
          <a:pPr marL="114300" lvl="1" indent="-114300" algn="l" defTabSz="666750">
            <a:lnSpc>
              <a:spcPct val="90000"/>
            </a:lnSpc>
            <a:spcBef>
              <a:spcPct val="0"/>
            </a:spcBef>
            <a:spcAft>
              <a:spcPct val="15000"/>
            </a:spcAft>
            <a:buChar char="••"/>
          </a:pPr>
          <a:r>
            <a:rPr lang="en-US" sz="1500" kern="1200" dirty="0" smtClean="0"/>
            <a:t>Go-Kit</a:t>
          </a:r>
          <a:endParaRPr lang="en-US" sz="1500" kern="1200" dirty="0"/>
        </a:p>
      </dsp:txBody>
      <dsp:txXfrm>
        <a:off x="4048505" y="1979175"/>
        <a:ext cx="1774366" cy="1387082"/>
      </dsp:txXfrm>
    </dsp:sp>
    <dsp:sp modelId="{A3A88E73-4157-42C8-BFC6-B76113143DD0}">
      <dsp:nvSpPr>
        <dsp:cNvPr id="0" name=""/>
        <dsp:cNvSpPr/>
      </dsp:nvSpPr>
      <dsp:spPr>
        <a:xfrm>
          <a:off x="6071282" y="1434341"/>
          <a:ext cx="1774366" cy="544834"/>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t>Practice Protecting Yourself</a:t>
          </a:r>
          <a:endParaRPr lang="en-US" sz="1500" b="1" kern="1200" dirty="0"/>
        </a:p>
      </dsp:txBody>
      <dsp:txXfrm>
        <a:off x="6071282" y="1434341"/>
        <a:ext cx="1774366" cy="544834"/>
      </dsp:txXfrm>
    </dsp:sp>
    <dsp:sp modelId="{E05106A8-231A-485F-992A-1F46391A2B5A}">
      <dsp:nvSpPr>
        <dsp:cNvPr id="0" name=""/>
        <dsp:cNvSpPr/>
      </dsp:nvSpPr>
      <dsp:spPr>
        <a:xfrm>
          <a:off x="6071282" y="1979175"/>
          <a:ext cx="1774366" cy="1387082"/>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Drop, Cover, Hold-on</a:t>
          </a:r>
          <a:endParaRPr lang="en-US" sz="1500" kern="1200" dirty="0"/>
        </a:p>
        <a:p>
          <a:pPr marL="114300" lvl="1" indent="-114300" algn="l" defTabSz="666750">
            <a:lnSpc>
              <a:spcPct val="90000"/>
            </a:lnSpc>
            <a:spcBef>
              <a:spcPct val="0"/>
            </a:spcBef>
            <a:spcAft>
              <a:spcPct val="15000"/>
            </a:spcAft>
            <a:buChar char="••"/>
          </a:pPr>
          <a:r>
            <a:rPr lang="en-US" sz="1500" kern="1200" dirty="0" smtClean="0"/>
            <a:t>Inside, Outside</a:t>
          </a:r>
          <a:endParaRPr lang="en-US" sz="1500" kern="1200" dirty="0"/>
        </a:p>
        <a:p>
          <a:pPr marL="114300" lvl="1" indent="-114300" algn="l" defTabSz="666750">
            <a:lnSpc>
              <a:spcPct val="90000"/>
            </a:lnSpc>
            <a:spcBef>
              <a:spcPct val="0"/>
            </a:spcBef>
            <a:spcAft>
              <a:spcPct val="15000"/>
            </a:spcAft>
            <a:buChar char="••"/>
          </a:pPr>
          <a:r>
            <a:rPr lang="en-US" sz="1500" kern="1200" dirty="0" smtClean="0"/>
            <a:t>Car/Bus</a:t>
          </a:r>
          <a:endParaRPr lang="en-US" sz="1500" kern="1200" dirty="0"/>
        </a:p>
        <a:p>
          <a:pPr marL="114300" lvl="1" indent="-114300" algn="l" defTabSz="666750">
            <a:lnSpc>
              <a:spcPct val="90000"/>
            </a:lnSpc>
            <a:spcBef>
              <a:spcPct val="0"/>
            </a:spcBef>
            <a:spcAft>
              <a:spcPct val="15000"/>
            </a:spcAft>
            <a:buChar char="••"/>
          </a:pPr>
          <a:r>
            <a:rPr lang="en-US" sz="1500" kern="1200" dirty="0" smtClean="0"/>
            <a:t>Evacuate</a:t>
          </a:r>
          <a:endParaRPr lang="en-US" sz="1500" kern="1200" dirty="0"/>
        </a:p>
      </dsp:txBody>
      <dsp:txXfrm>
        <a:off x="6071282" y="1979175"/>
        <a:ext cx="1774366" cy="13870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715C3-563D-4995-B059-BC3BF1111365}">
      <dsp:nvSpPr>
        <dsp:cNvPr id="0" name=""/>
        <dsp:cNvSpPr/>
      </dsp:nvSpPr>
      <dsp:spPr>
        <a:xfrm>
          <a:off x="38543" y="1393"/>
          <a:ext cx="2663689" cy="198838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solidFill>
                <a:srgbClr val="A40800"/>
              </a:solidFill>
              <a:latin typeface="Calibri Bold Italic" pitchFamily="80" charset="0"/>
              <a:ea typeface="MS PGothic" pitchFamily="34" charset="-128"/>
              <a:sym typeface="Calibri Bold Italic" pitchFamily="80" charset="0"/>
            </a:rPr>
            <a:t>DO NOT     </a:t>
          </a:r>
          <a:r>
            <a:rPr lang="en-US" sz="3500" kern="1200" dirty="0" smtClean="0">
              <a:solidFill>
                <a:schemeClr val="tx1"/>
              </a:solidFill>
              <a:latin typeface="Calibri Bold" pitchFamily="80" charset="0"/>
              <a:ea typeface="MS PGothic" pitchFamily="34" charset="-128"/>
              <a:sym typeface="Calibri Bold" pitchFamily="80" charset="0"/>
            </a:rPr>
            <a:t>get in a doorway!  </a:t>
          </a:r>
          <a:endParaRPr lang="en-US" sz="3500" kern="1200" dirty="0"/>
        </a:p>
      </dsp:txBody>
      <dsp:txXfrm>
        <a:off x="85133" y="47983"/>
        <a:ext cx="2570509" cy="1941797"/>
      </dsp:txXfrm>
    </dsp:sp>
    <dsp:sp modelId="{80875D65-1F38-4F48-AA3C-F9169C20AB75}">
      <dsp:nvSpPr>
        <dsp:cNvPr id="0" name=""/>
        <dsp:cNvSpPr/>
      </dsp:nvSpPr>
      <dsp:spPr>
        <a:xfrm>
          <a:off x="0" y="1981197"/>
          <a:ext cx="2663689" cy="855006"/>
        </a:xfrm>
        <a:prstGeom prst="rect">
          <a:avLst/>
        </a:prstGeom>
        <a:solidFill>
          <a:srgbClr val="7030A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3350" tIns="0" rIns="44450" bIns="0" numCol="1" spcCol="1270" anchor="ctr" anchorCtr="0">
          <a:noAutofit/>
        </a:bodyPr>
        <a:lstStyle/>
        <a:p>
          <a:pPr lvl="0" algn="l" defTabSz="1555750">
            <a:lnSpc>
              <a:spcPct val="90000"/>
            </a:lnSpc>
            <a:spcBef>
              <a:spcPct val="0"/>
            </a:spcBef>
            <a:spcAft>
              <a:spcPct val="35000"/>
            </a:spcAft>
          </a:pPr>
          <a:r>
            <a:rPr lang="en-US" sz="3500" b="1" kern="1200" dirty="0" smtClean="0"/>
            <a:t>Doorway</a:t>
          </a:r>
          <a:endParaRPr lang="en-US" sz="3500" b="1" kern="1200" dirty="0"/>
        </a:p>
      </dsp:txBody>
      <dsp:txXfrm>
        <a:off x="0" y="1981197"/>
        <a:ext cx="1875837" cy="855006"/>
      </dsp:txXfrm>
    </dsp:sp>
    <dsp:sp modelId="{75202B1E-4282-4039-859C-83C77F0CDAF9}">
      <dsp:nvSpPr>
        <dsp:cNvPr id="0" name=""/>
        <dsp:cNvSpPr/>
      </dsp:nvSpPr>
      <dsp:spPr>
        <a:xfrm flipH="1" flipV="1">
          <a:off x="1864642" y="2057916"/>
          <a:ext cx="802357" cy="757337"/>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51852-C8D5-4BE5-9E65-00DC42160DE9}">
      <dsp:nvSpPr>
        <dsp:cNvPr id="0" name=""/>
        <dsp:cNvSpPr/>
      </dsp:nvSpPr>
      <dsp:spPr>
        <a:xfrm>
          <a:off x="10868" y="2428"/>
          <a:ext cx="2663689" cy="198838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160020" rIns="53340" bIns="53340" numCol="1" spcCol="1270" anchor="t" anchorCtr="0">
          <a:noAutofit/>
        </a:bodyPr>
        <a:lstStyle/>
        <a:p>
          <a:pPr marL="285750" lvl="1" indent="-285750" algn="l" defTabSz="1866900">
            <a:lnSpc>
              <a:spcPct val="90000"/>
            </a:lnSpc>
            <a:spcBef>
              <a:spcPct val="0"/>
            </a:spcBef>
            <a:spcAft>
              <a:spcPct val="15000"/>
            </a:spcAft>
            <a:buChar char="••"/>
          </a:pPr>
          <a:r>
            <a:rPr lang="en-US" sz="4200" kern="1200" dirty="0" smtClean="0">
              <a:solidFill>
                <a:srgbClr val="A40800"/>
              </a:solidFill>
              <a:latin typeface="Calibri Bold Italic" pitchFamily="80" charset="0"/>
              <a:ea typeface="MS PGothic" pitchFamily="34" charset="-128"/>
              <a:sym typeface="Calibri Bold Italic" pitchFamily="80" charset="0"/>
            </a:rPr>
            <a:t>DO NOT</a:t>
          </a:r>
          <a:r>
            <a:rPr lang="en-US" sz="4200" kern="1200" dirty="0" smtClean="0">
              <a:solidFill>
                <a:schemeClr val="tx1"/>
              </a:solidFill>
              <a:latin typeface="Calibri Bold" pitchFamily="80" charset="0"/>
              <a:ea typeface="MS PGothic" pitchFamily="34" charset="-128"/>
              <a:sym typeface="Calibri Bold" pitchFamily="80" charset="0"/>
            </a:rPr>
            <a:t>    </a:t>
          </a:r>
          <a:r>
            <a:rPr lang="en-US" sz="3200" kern="1200" dirty="0" smtClean="0">
              <a:solidFill>
                <a:schemeClr val="tx1"/>
              </a:solidFill>
              <a:latin typeface="Calibri Bold" pitchFamily="80" charset="0"/>
              <a:ea typeface="MS PGothic" pitchFamily="34" charset="-128"/>
              <a:sym typeface="Calibri Bold" pitchFamily="80" charset="0"/>
            </a:rPr>
            <a:t>run out of the building!</a:t>
          </a:r>
          <a:endParaRPr lang="en-US" sz="3200" kern="1200" dirty="0"/>
        </a:p>
      </dsp:txBody>
      <dsp:txXfrm>
        <a:off x="57458" y="49018"/>
        <a:ext cx="2570509" cy="1941797"/>
      </dsp:txXfrm>
    </dsp:sp>
    <dsp:sp modelId="{31FED5E0-0628-4D49-968F-5B3B47DF61A7}">
      <dsp:nvSpPr>
        <dsp:cNvPr id="0" name=""/>
        <dsp:cNvSpPr/>
      </dsp:nvSpPr>
      <dsp:spPr>
        <a:xfrm>
          <a:off x="10868" y="1990816"/>
          <a:ext cx="2663689" cy="85500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52400" tIns="0" rIns="50800" bIns="0" numCol="1" spcCol="1270" anchor="ctr" anchorCtr="0">
          <a:noAutofit/>
        </a:bodyPr>
        <a:lstStyle/>
        <a:p>
          <a:pPr lvl="0" algn="l" defTabSz="1778000">
            <a:lnSpc>
              <a:spcPct val="90000"/>
            </a:lnSpc>
            <a:spcBef>
              <a:spcPct val="0"/>
            </a:spcBef>
            <a:spcAft>
              <a:spcPct val="35000"/>
            </a:spcAft>
          </a:pPr>
          <a:r>
            <a:rPr lang="en-US" sz="4000" b="1" kern="1200" dirty="0" smtClean="0"/>
            <a:t>Run</a:t>
          </a:r>
          <a:endParaRPr lang="en-US" sz="4000" b="1" kern="1200" dirty="0"/>
        </a:p>
      </dsp:txBody>
      <dsp:txXfrm>
        <a:off x="10868" y="1990816"/>
        <a:ext cx="1875837" cy="855006"/>
      </dsp:txXfrm>
    </dsp:sp>
    <dsp:sp modelId="{017F2799-8130-4C32-A005-30C5F974A860}">
      <dsp:nvSpPr>
        <dsp:cNvPr id="0" name=""/>
        <dsp:cNvSpPr/>
      </dsp:nvSpPr>
      <dsp:spPr>
        <a:xfrm>
          <a:off x="1645493" y="2095096"/>
          <a:ext cx="913058" cy="753198"/>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3015D-E30C-4D92-A4B9-C220BD0BB1DE}">
      <dsp:nvSpPr>
        <dsp:cNvPr id="0" name=""/>
        <dsp:cNvSpPr/>
      </dsp:nvSpPr>
      <dsp:spPr>
        <a:xfrm>
          <a:off x="1896" y="624828"/>
          <a:ext cx="2653253" cy="198059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2070" tIns="156210" rIns="52070" bIns="52070" numCol="1" spcCol="1270" anchor="t" anchorCtr="0">
          <a:noAutofit/>
        </a:bodyPr>
        <a:lstStyle/>
        <a:p>
          <a:pPr marL="285750" lvl="1" indent="-285750" algn="l" defTabSz="1822450">
            <a:lnSpc>
              <a:spcPct val="90000"/>
            </a:lnSpc>
            <a:spcBef>
              <a:spcPct val="0"/>
            </a:spcBef>
            <a:spcAft>
              <a:spcPct val="15000"/>
            </a:spcAft>
            <a:buChar char="••"/>
          </a:pPr>
          <a:r>
            <a:rPr lang="en-US" sz="4100" kern="1200" dirty="0" smtClean="0">
              <a:solidFill>
                <a:srgbClr val="A40800"/>
              </a:solidFill>
              <a:latin typeface="Calibri Bold Italic" pitchFamily="80" charset="0"/>
              <a:ea typeface="MS PGothic" pitchFamily="34" charset="-128"/>
              <a:sym typeface="Calibri Bold Italic" pitchFamily="80" charset="0"/>
            </a:rPr>
            <a:t>DO NOT</a:t>
          </a:r>
          <a:r>
            <a:rPr lang="en-US" sz="4100" kern="1200" dirty="0" smtClean="0">
              <a:solidFill>
                <a:schemeClr val="tx1"/>
              </a:solidFill>
              <a:latin typeface="Calibri Bold" pitchFamily="80" charset="0"/>
              <a:ea typeface="MS PGothic" pitchFamily="34" charset="-128"/>
              <a:sym typeface="Calibri Bold" pitchFamily="80" charset="0"/>
            </a:rPr>
            <a:t> </a:t>
          </a:r>
          <a:r>
            <a:rPr lang="en-US" sz="2800" kern="1200" dirty="0" smtClean="0">
              <a:solidFill>
                <a:schemeClr val="tx1"/>
              </a:solidFill>
              <a:latin typeface="Calibri Bold" pitchFamily="80" charset="0"/>
              <a:ea typeface="MS PGothic" pitchFamily="34" charset="-128"/>
              <a:sym typeface="Calibri Bold" pitchFamily="80" charset="0"/>
            </a:rPr>
            <a:t>believe the </a:t>
          </a:r>
          <a:r>
            <a:rPr lang="en-US" altLang="ja-JP" sz="2800" kern="1200" dirty="0" smtClean="0">
              <a:solidFill>
                <a:schemeClr val="tx1"/>
              </a:solidFill>
              <a:latin typeface="Calibri Bold" pitchFamily="80" charset="0"/>
              <a:sym typeface="Calibri Bold" pitchFamily="80" charset="0"/>
            </a:rPr>
            <a:t>triangle of life!</a:t>
          </a:r>
          <a:endParaRPr lang="en-US" sz="2800" kern="1200" dirty="0"/>
        </a:p>
      </dsp:txBody>
      <dsp:txXfrm>
        <a:off x="48304" y="671236"/>
        <a:ext cx="2560437" cy="1934190"/>
      </dsp:txXfrm>
    </dsp:sp>
    <dsp:sp modelId="{89310768-CEFC-4153-997E-BEEEE559ECDB}">
      <dsp:nvSpPr>
        <dsp:cNvPr id="0" name=""/>
        <dsp:cNvSpPr/>
      </dsp:nvSpPr>
      <dsp:spPr>
        <a:xfrm>
          <a:off x="1896" y="2590803"/>
          <a:ext cx="2653253" cy="851657"/>
        </a:xfrm>
        <a:prstGeom prst="rect">
          <a:avLst/>
        </a:prstGeom>
        <a:solidFill>
          <a:srgbClr val="00B050"/>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0" tIns="0" rIns="38100" bIns="0" numCol="1" spcCol="1270" anchor="ctr" anchorCtr="0">
          <a:noAutofit/>
        </a:bodyPr>
        <a:lstStyle/>
        <a:p>
          <a:pPr lvl="0" algn="l" defTabSz="1333500">
            <a:lnSpc>
              <a:spcPct val="90000"/>
            </a:lnSpc>
            <a:spcBef>
              <a:spcPct val="0"/>
            </a:spcBef>
            <a:spcAft>
              <a:spcPct val="35000"/>
            </a:spcAft>
          </a:pPr>
          <a:r>
            <a:rPr lang="en-US" sz="3000" b="1" kern="1200" dirty="0" smtClean="0"/>
            <a:t>Triangle    of Life</a:t>
          </a:r>
          <a:endParaRPr lang="en-US" sz="3000" b="1" kern="1200" dirty="0"/>
        </a:p>
      </dsp:txBody>
      <dsp:txXfrm>
        <a:off x="1896" y="2590803"/>
        <a:ext cx="1868488" cy="851657"/>
      </dsp:txXfrm>
    </dsp:sp>
    <dsp:sp modelId="{0BB8B487-6AE4-45B3-9CAA-65B56FE34A1E}">
      <dsp:nvSpPr>
        <dsp:cNvPr id="0" name=""/>
        <dsp:cNvSpPr/>
      </dsp:nvSpPr>
      <dsp:spPr>
        <a:xfrm flipH="1" flipV="1">
          <a:off x="1678597" y="2689750"/>
          <a:ext cx="967883" cy="722295"/>
        </a:xfrm>
        <a:prstGeom prst="ellipse">
          <a:avLst/>
        </a:prstGeom>
        <a:blipFill rotWithShape="0">
          <a:blip xmlns:r="http://schemas.openxmlformats.org/officeDocument/2006/relationships" r:embed="rId1"/>
          <a:stretch>
            <a:fillRect/>
          </a:stretch>
        </a:blip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5330F-66C8-4EDC-AECD-ED2D827873AC}">
      <dsp:nvSpPr>
        <dsp:cNvPr id="0" name=""/>
        <dsp:cNvSpPr/>
      </dsp:nvSpPr>
      <dsp:spPr>
        <a:xfrm>
          <a:off x="1009650" y="243680"/>
          <a:ext cx="2019300" cy="2019300"/>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Buildings Collapse</a:t>
          </a:r>
          <a:endParaRPr lang="en-US" sz="1600" kern="1200" dirty="0"/>
        </a:p>
      </dsp:txBody>
      <dsp:txXfrm>
        <a:off x="1514475" y="1253330"/>
        <a:ext cx="1009650" cy="1009650"/>
      </dsp:txXfrm>
    </dsp:sp>
    <dsp:sp modelId="{4955A2E5-4783-4145-BE8A-61047CAC6A7F}">
      <dsp:nvSpPr>
        <dsp:cNvPr id="0" name=""/>
        <dsp:cNvSpPr/>
      </dsp:nvSpPr>
      <dsp:spPr>
        <a:xfrm>
          <a:off x="0" y="2262981"/>
          <a:ext cx="2019300" cy="20193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Anticipate</a:t>
          </a:r>
        </a:p>
        <a:p>
          <a:pPr lvl="0" algn="ctr" defTabSz="711200">
            <a:lnSpc>
              <a:spcPct val="90000"/>
            </a:lnSpc>
            <a:spcBef>
              <a:spcPct val="0"/>
            </a:spcBef>
            <a:spcAft>
              <a:spcPct val="35000"/>
            </a:spcAft>
          </a:pPr>
          <a:r>
            <a:rPr lang="en-US" sz="1600" kern="1200" dirty="0" smtClean="0"/>
            <a:t>Safe Voids</a:t>
          </a:r>
          <a:endParaRPr lang="en-US" sz="1600" kern="1200" dirty="0"/>
        </a:p>
      </dsp:txBody>
      <dsp:txXfrm>
        <a:off x="504825" y="3272631"/>
        <a:ext cx="1009650" cy="1009650"/>
      </dsp:txXfrm>
    </dsp:sp>
    <dsp:sp modelId="{C1628FEB-E737-4643-9053-0765CA6D102A}">
      <dsp:nvSpPr>
        <dsp:cNvPr id="0" name=""/>
        <dsp:cNvSpPr/>
      </dsp:nvSpPr>
      <dsp:spPr>
        <a:xfrm rot="10800000">
          <a:off x="1009650" y="2262981"/>
          <a:ext cx="2019300" cy="201930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You can Move</a:t>
          </a:r>
          <a:endParaRPr lang="en-US" sz="1600" kern="1200" dirty="0"/>
        </a:p>
      </dsp:txBody>
      <dsp:txXfrm rot="10800000">
        <a:off x="1514475" y="2262981"/>
        <a:ext cx="1009650" cy="1009650"/>
      </dsp:txXfrm>
    </dsp:sp>
    <dsp:sp modelId="{3A8E6F5B-8BB3-43B0-8FFB-60737FCFF59C}">
      <dsp:nvSpPr>
        <dsp:cNvPr id="0" name=""/>
        <dsp:cNvSpPr/>
      </dsp:nvSpPr>
      <dsp:spPr>
        <a:xfrm>
          <a:off x="2019300" y="2262981"/>
          <a:ext cx="2019300" cy="20193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Furniture Crushed</a:t>
          </a:r>
          <a:endParaRPr lang="en-US" sz="1600" kern="1200" dirty="0"/>
        </a:p>
      </dsp:txBody>
      <dsp:txXfrm>
        <a:off x="2524125" y="3272631"/>
        <a:ext cx="1009650" cy="10096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7B712-BA43-47B8-A436-3A70DC7973CA}">
      <dsp:nvSpPr>
        <dsp:cNvPr id="0" name=""/>
        <dsp:cNvSpPr/>
      </dsp:nvSpPr>
      <dsp:spPr>
        <a:xfrm>
          <a:off x="685799" y="629848"/>
          <a:ext cx="2743200" cy="2397902"/>
        </a:xfrm>
        <a:prstGeom prst="rightArrow">
          <a:avLst>
            <a:gd name="adj1" fmla="val 70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Broken Glass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Dust, Dark</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Debris</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Fire, Smoke</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Injuries</a:t>
          </a:r>
          <a:endParaRPr lang="en-US" sz="1600" b="1" kern="1200" dirty="0"/>
        </a:p>
      </dsp:txBody>
      <dsp:txXfrm>
        <a:off x="1371599" y="989533"/>
        <a:ext cx="1337310" cy="1678532"/>
      </dsp:txXfrm>
    </dsp:sp>
    <dsp:sp modelId="{10F54082-38F3-49F6-9A84-5F6BC74428F7}">
      <dsp:nvSpPr>
        <dsp:cNvPr id="0" name=""/>
        <dsp:cNvSpPr/>
      </dsp:nvSpPr>
      <dsp:spPr>
        <a:xfrm>
          <a:off x="0" y="1142999"/>
          <a:ext cx="1362177" cy="13716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Assess</a:t>
          </a:r>
          <a:endParaRPr lang="en-US" sz="2000" b="1" kern="1200" dirty="0"/>
        </a:p>
      </dsp:txBody>
      <dsp:txXfrm>
        <a:off x="199486" y="1343865"/>
        <a:ext cx="963205" cy="9698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FD70B-1867-40F8-A4F4-2F301B36DCD2}">
      <dsp:nvSpPr>
        <dsp:cNvPr id="0" name=""/>
        <dsp:cNvSpPr/>
      </dsp:nvSpPr>
      <dsp:spPr>
        <a:xfrm>
          <a:off x="609599" y="533400"/>
          <a:ext cx="3048000" cy="2664335"/>
        </a:xfrm>
        <a:prstGeom prst="rightArrow">
          <a:avLst>
            <a:gd name="adj1" fmla="val 70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smtClean="0"/>
            <a:t>Cover your mouth</a:t>
          </a:r>
          <a:endParaRPr lang="en-US" sz="1600" b="1" kern="1200" dirty="0"/>
        </a:p>
        <a:p>
          <a:pPr marL="171450" lvl="1" indent="-171450" algn="l" defTabSz="711200">
            <a:lnSpc>
              <a:spcPct val="90000"/>
            </a:lnSpc>
            <a:spcBef>
              <a:spcPct val="0"/>
            </a:spcBef>
            <a:spcAft>
              <a:spcPct val="15000"/>
            </a:spcAft>
            <a:buChar char="••"/>
          </a:pPr>
          <a:r>
            <a:rPr lang="en-US" sz="1600" b="1" kern="1200" dirty="0" smtClean="0"/>
            <a:t>Carefully get up</a:t>
          </a:r>
          <a:endParaRPr lang="en-US" sz="1600" b="1" kern="1200" dirty="0"/>
        </a:p>
      </dsp:txBody>
      <dsp:txXfrm>
        <a:off x="1371599" y="933050"/>
        <a:ext cx="1485900" cy="1865035"/>
      </dsp:txXfrm>
    </dsp:sp>
    <dsp:sp modelId="{C5821F74-75B0-4473-B028-97E8E9760CF2}">
      <dsp:nvSpPr>
        <dsp:cNvPr id="0" name=""/>
        <dsp:cNvSpPr/>
      </dsp:nvSpPr>
      <dsp:spPr>
        <a:xfrm>
          <a:off x="0" y="1142999"/>
          <a:ext cx="1360825" cy="13716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Protect</a:t>
          </a:r>
          <a:endParaRPr lang="en-US" sz="2000" b="1" kern="1200" dirty="0"/>
        </a:p>
      </dsp:txBody>
      <dsp:txXfrm>
        <a:off x="199288" y="1343865"/>
        <a:ext cx="962249" cy="9698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524F8-FD9B-4665-A203-690025A3E524}">
      <dsp:nvSpPr>
        <dsp:cNvPr id="0" name=""/>
        <dsp:cNvSpPr/>
      </dsp:nvSpPr>
      <dsp:spPr>
        <a:xfrm>
          <a:off x="734377" y="0"/>
          <a:ext cx="2923222" cy="2555264"/>
        </a:xfrm>
        <a:prstGeom prst="rightArrow">
          <a:avLst>
            <a:gd name="adj1" fmla="val 70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8100" tIns="9525" rIns="19050" bIns="9525" numCol="1" spcCol="1270" anchor="ctr" anchorCtr="0">
          <a:noAutofit/>
        </a:bodyPr>
        <a:lstStyle/>
        <a:p>
          <a:pPr marL="114300" lvl="1" indent="-114300" algn="l" defTabSz="666750">
            <a:lnSpc>
              <a:spcPct val="90000"/>
            </a:lnSpc>
            <a:spcBef>
              <a:spcPct val="0"/>
            </a:spcBef>
            <a:spcAft>
              <a:spcPct val="15000"/>
            </a:spcAft>
            <a:buChar char="••"/>
          </a:pPr>
          <a:r>
            <a:rPr lang="en-US" sz="1500" b="1" kern="1200" dirty="0" smtClean="0"/>
            <a:t>Instructions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Hazards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Door - Routes</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Help Each Other</a:t>
          </a:r>
          <a:endParaRPr lang="en-US" sz="1500" b="1" kern="1200" dirty="0"/>
        </a:p>
        <a:p>
          <a:pPr marL="114300" lvl="1" indent="-114300" algn="l" defTabSz="666750">
            <a:lnSpc>
              <a:spcPct val="90000"/>
            </a:lnSpc>
            <a:spcBef>
              <a:spcPct val="0"/>
            </a:spcBef>
            <a:spcAft>
              <a:spcPct val="15000"/>
            </a:spcAft>
            <a:buChar char="••"/>
          </a:pPr>
          <a:r>
            <a:rPr lang="en-US" sz="1500" b="1" kern="1200" dirty="0" smtClean="0"/>
            <a:t>Supplies</a:t>
          </a:r>
          <a:endParaRPr lang="en-US" sz="1500" b="1" kern="1200" dirty="0"/>
        </a:p>
      </dsp:txBody>
      <dsp:txXfrm>
        <a:off x="1465183" y="383290"/>
        <a:ext cx="1425070" cy="1788684"/>
      </dsp:txXfrm>
    </dsp:sp>
    <dsp:sp modelId="{64876DBF-92F7-4A8A-8F97-ADDBF4FC46C0}">
      <dsp:nvSpPr>
        <dsp:cNvPr id="0" name=""/>
        <dsp:cNvSpPr/>
      </dsp:nvSpPr>
      <dsp:spPr>
        <a:xfrm>
          <a:off x="0" y="831294"/>
          <a:ext cx="1464797" cy="1461611"/>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Evacuate</a:t>
          </a:r>
          <a:endParaRPr lang="en-US" sz="2000" b="1" kern="1200" dirty="0"/>
        </a:p>
      </dsp:txBody>
      <dsp:txXfrm>
        <a:off x="214515" y="1045342"/>
        <a:ext cx="1035767" cy="103351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2" tIns="48317" rIns="96632" bIns="48317"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32" tIns="48317" rIns="96632" bIns="48317" rtlCol="0"/>
          <a:lstStyle>
            <a:lvl1pPr algn="r">
              <a:defRPr sz="1300"/>
            </a:lvl1pPr>
          </a:lstStyle>
          <a:p>
            <a:fld id="{3E989C52-CDE7-464F-B5AF-92DF6D25C50F}" type="datetimeFigureOut">
              <a:rPr lang="en-US" smtClean="0"/>
              <a:pPr/>
              <a:t>3/6/16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32" tIns="48317" rIns="96632"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2" tIns="48317" rIns="96632" bIns="48317" rtlCol="0" anchor="b"/>
          <a:lstStyle>
            <a:lvl1pPr algn="r">
              <a:defRPr sz="1300"/>
            </a:lvl1pPr>
          </a:lstStyle>
          <a:p>
            <a:fld id="{42A14DB4-D4FB-4BF4-AE94-F620EBE9A335}" type="slidenum">
              <a:rPr lang="en-US" smtClean="0"/>
              <a:pPr/>
              <a:t>‹#›</a:t>
            </a:fld>
            <a:endParaRPr lang="en-US"/>
          </a:p>
        </p:txBody>
      </p:sp>
    </p:spTree>
    <p:extLst>
      <p:ext uri="{BB962C8B-B14F-4D97-AF65-F5344CB8AC3E}">
        <p14:creationId xmlns:p14="http://schemas.microsoft.com/office/powerpoint/2010/main" val="3328287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357" cy="480547"/>
          </a:xfrm>
          <a:prstGeom prst="rect">
            <a:avLst/>
          </a:prstGeom>
        </p:spPr>
        <p:txBody>
          <a:bodyPr vert="horz" lIns="93776" tIns="46888" rIns="93776" bIns="46888" rtlCol="0"/>
          <a:lstStyle>
            <a:lvl1pPr algn="l">
              <a:defRPr sz="1200"/>
            </a:lvl1pPr>
          </a:lstStyle>
          <a:p>
            <a:endParaRPr lang="en-US"/>
          </a:p>
        </p:txBody>
      </p:sp>
      <p:sp>
        <p:nvSpPr>
          <p:cNvPr id="3" name="Date Placeholder 2"/>
          <p:cNvSpPr>
            <a:spLocks noGrp="1"/>
          </p:cNvSpPr>
          <p:nvPr>
            <p:ph type="dt" idx="1"/>
          </p:nvPr>
        </p:nvSpPr>
        <p:spPr>
          <a:xfrm>
            <a:off x="4143210" y="0"/>
            <a:ext cx="3170357" cy="480547"/>
          </a:xfrm>
          <a:prstGeom prst="rect">
            <a:avLst/>
          </a:prstGeom>
        </p:spPr>
        <p:txBody>
          <a:bodyPr vert="horz" lIns="93776" tIns="46888" rIns="93776" bIns="46888" rtlCol="0"/>
          <a:lstStyle>
            <a:lvl1pPr algn="r">
              <a:defRPr sz="1200"/>
            </a:lvl1pPr>
          </a:lstStyle>
          <a:p>
            <a:fld id="{A75812B1-0112-487B-9624-216B0CFBA990}" type="datetimeFigureOut">
              <a:rPr lang="en-US" smtClean="0"/>
              <a:pPr/>
              <a:t>3/6/16</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3776" tIns="46888" rIns="93776" bIns="46888" rtlCol="0" anchor="ctr"/>
          <a:lstStyle/>
          <a:p>
            <a:endParaRPr lang="en-US"/>
          </a:p>
        </p:txBody>
      </p:sp>
      <p:sp>
        <p:nvSpPr>
          <p:cNvPr id="5" name="Notes Placeholder 4"/>
          <p:cNvSpPr>
            <a:spLocks noGrp="1"/>
          </p:cNvSpPr>
          <p:nvPr>
            <p:ph type="body" sz="quarter" idx="3"/>
          </p:nvPr>
        </p:nvSpPr>
        <p:spPr>
          <a:xfrm>
            <a:off x="730867" y="4560329"/>
            <a:ext cx="5853468" cy="4320052"/>
          </a:xfrm>
          <a:prstGeom prst="rect">
            <a:avLst/>
          </a:prstGeom>
        </p:spPr>
        <p:txBody>
          <a:bodyPr vert="horz" lIns="93776" tIns="46888" rIns="93776" bIns="468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19030"/>
            <a:ext cx="3170357" cy="480547"/>
          </a:xfrm>
          <a:prstGeom prst="rect">
            <a:avLst/>
          </a:prstGeom>
        </p:spPr>
        <p:txBody>
          <a:bodyPr vert="horz" lIns="93776" tIns="46888" rIns="93776" bIns="46888" rtlCol="0" anchor="b"/>
          <a:lstStyle>
            <a:lvl1pPr algn="l">
              <a:defRPr sz="1200"/>
            </a:lvl1pPr>
          </a:lstStyle>
          <a:p>
            <a:endParaRPr lang="en-US"/>
          </a:p>
        </p:txBody>
      </p:sp>
      <p:sp>
        <p:nvSpPr>
          <p:cNvPr id="7" name="Slide Number Placeholder 6"/>
          <p:cNvSpPr>
            <a:spLocks noGrp="1"/>
          </p:cNvSpPr>
          <p:nvPr>
            <p:ph type="sldNum" sz="quarter" idx="5"/>
          </p:nvPr>
        </p:nvSpPr>
        <p:spPr>
          <a:xfrm>
            <a:off x="4143210" y="9119030"/>
            <a:ext cx="3170357" cy="480547"/>
          </a:xfrm>
          <a:prstGeom prst="rect">
            <a:avLst/>
          </a:prstGeom>
        </p:spPr>
        <p:txBody>
          <a:bodyPr vert="horz" lIns="93776" tIns="46888" rIns="93776" bIns="46888" rtlCol="0" anchor="b"/>
          <a:lstStyle>
            <a:lvl1pPr algn="r">
              <a:defRPr sz="1200"/>
            </a:lvl1pPr>
          </a:lstStyle>
          <a:p>
            <a:fld id="{9DEC646D-4D41-4414-BC97-C7260CBAB391}" type="slidenum">
              <a:rPr lang="en-US" smtClean="0"/>
              <a:pPr/>
              <a:t>‹#›</a:t>
            </a:fld>
            <a:endParaRPr lang="en-US"/>
          </a:p>
        </p:txBody>
      </p:sp>
    </p:spTree>
    <p:extLst>
      <p:ext uri="{BB962C8B-B14F-4D97-AF65-F5344CB8AC3E}">
        <p14:creationId xmlns:p14="http://schemas.microsoft.com/office/powerpoint/2010/main" val="3173542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curee.org/projects/woodframe/index.html" TargetMode="External"/><Relationship Id="rId4" Type="http://schemas.openxmlformats.org/officeDocument/2006/relationships/hyperlink" Target="http://www.curee.org/projects/woodframe/video/task_1-1-1/index.html" TargetMode="External"/><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a:t>
            </a:fld>
            <a:endParaRPr lang="en-US"/>
          </a:p>
        </p:txBody>
      </p:sp>
    </p:spTree>
    <p:extLst>
      <p:ext uri="{BB962C8B-B14F-4D97-AF65-F5344CB8AC3E}">
        <p14:creationId xmlns:p14="http://schemas.microsoft.com/office/powerpoint/2010/main" val="2147221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dirty="0" smtClean="0"/>
              <a:t>This map shows an estimate of the water and wastewater facilities in the </a:t>
            </a:r>
            <a:r>
              <a:rPr lang="en-US" i="1" dirty="0" smtClean="0"/>
              <a:t>Cascadia </a:t>
            </a:r>
            <a:r>
              <a:rPr lang="en-US" dirty="0" smtClean="0"/>
              <a:t>region with expected damage state of moderate or more under the 90</a:t>
            </a:r>
            <a:r>
              <a:rPr lang="en-US" baseline="30000" dirty="0" smtClean="0"/>
              <a:t>th</a:t>
            </a:r>
            <a:r>
              <a:rPr lang="en-US" dirty="0" smtClean="0"/>
              <a:t> percentile case.</a:t>
            </a:r>
          </a:p>
          <a:p>
            <a:pPr defTabSz="937900">
              <a:defRPr/>
            </a:pPr>
            <a:endParaRPr lang="en-US" dirty="0" smtClean="0"/>
          </a:p>
          <a:p>
            <a:pPr defTabSz="937900">
              <a:defRPr/>
            </a:pPr>
            <a:r>
              <a:rPr lang="en-US" dirty="0" smtClean="0"/>
              <a:t>Need Water to survive. ½ gallon per person per day of drinking water.  Another ½ gallon for sanitation, etc.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12</a:t>
            </a:fld>
            <a:endParaRPr lang="en-US"/>
          </a:p>
        </p:txBody>
      </p:sp>
    </p:spTree>
    <p:extLst>
      <p:ext uri="{BB962C8B-B14F-4D97-AF65-F5344CB8AC3E}">
        <p14:creationId xmlns:p14="http://schemas.microsoft.com/office/powerpoint/2010/main" val="418221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13</a:t>
            </a:fld>
            <a:endParaRPr lang="en-US"/>
          </a:p>
        </p:txBody>
      </p:sp>
    </p:spTree>
    <p:extLst>
      <p:ext uri="{BB962C8B-B14F-4D97-AF65-F5344CB8AC3E}">
        <p14:creationId xmlns:p14="http://schemas.microsoft.com/office/powerpoint/2010/main" val="3830114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Broken</a:t>
            </a:r>
            <a:r>
              <a:rPr lang="en-US" baseline="0" dirty="0" smtClean="0"/>
              <a:t> Communication Systems: </a:t>
            </a:r>
            <a:r>
              <a:rPr lang="en-US" dirty="0" smtClean="0"/>
              <a:t>Perhaps</a:t>
            </a:r>
            <a:r>
              <a:rPr lang="en-US" baseline="0" dirty="0" smtClean="0"/>
              <a:t> one of the most difficult separations will be our lack of functioning technology in order to communicate with loved ones, with emergency officials, etc.</a:t>
            </a:r>
          </a:p>
          <a:p>
            <a:endParaRPr lang="en-US" baseline="0" dirty="0" smtClean="0"/>
          </a:p>
          <a:p>
            <a:r>
              <a:rPr lang="en-US" baseline="0" dirty="0" smtClean="0"/>
              <a:t>Is this picture realistic for us?</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14</a:t>
            </a:fld>
            <a:endParaRPr lang="en-US"/>
          </a:p>
        </p:txBody>
      </p:sp>
    </p:spTree>
    <p:extLst>
      <p:ext uri="{BB962C8B-B14F-4D97-AF65-F5344CB8AC3E}">
        <p14:creationId xmlns:p14="http://schemas.microsoft.com/office/powerpoint/2010/main" val="232423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also have a new tidal level that</a:t>
            </a:r>
            <a:r>
              <a:rPr lang="en-US" baseline="0" dirty="0" smtClean="0"/>
              <a:t> will cause temporary and perhaps permanent geographic separation.</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15</a:t>
            </a:fld>
            <a:endParaRPr lang="en-US"/>
          </a:p>
        </p:txBody>
      </p:sp>
    </p:spTree>
    <p:extLst>
      <p:ext uri="{BB962C8B-B14F-4D97-AF65-F5344CB8AC3E}">
        <p14:creationId xmlns:p14="http://schemas.microsoft.com/office/powerpoint/2010/main" val="1823166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There will be injuries.  </a:t>
            </a:r>
          </a:p>
          <a:p>
            <a:pPr defTabSz="937900">
              <a:defRPr/>
            </a:pPr>
            <a:endParaRPr lang="en-US" dirty="0" smtClean="0"/>
          </a:p>
          <a:p>
            <a:pPr defTabSz="937900">
              <a:defRPr/>
            </a:pPr>
            <a:r>
              <a:rPr lang="en-US" dirty="0" smtClean="0"/>
              <a:t>What if people duck, cover &amp; hold properly?</a:t>
            </a:r>
            <a:r>
              <a:rPr lang="en-US" baseline="0" dirty="0" smtClean="0"/>
              <a:t>  What will cause the injuries?  Discussion</a:t>
            </a:r>
          </a:p>
          <a:p>
            <a:pPr defTabSz="937900">
              <a:defRPr/>
            </a:pPr>
            <a:endParaRPr lang="en-US" dirty="0" smtClean="0"/>
          </a:p>
          <a:p>
            <a:pPr defTabSz="937900">
              <a:defRPr/>
            </a:pPr>
            <a:r>
              <a:rPr lang="en-US" dirty="0" smtClean="0"/>
              <a:t>There</a:t>
            </a:r>
            <a:r>
              <a:rPr lang="en-US" baseline="0" dirty="0" smtClean="0"/>
              <a:t> won’t be easy access to professional emergency services.  Who will help the injured?</a:t>
            </a:r>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16</a:t>
            </a:fld>
            <a:endParaRPr lang="en-US"/>
          </a:p>
        </p:txBody>
      </p:sp>
    </p:spTree>
    <p:extLst>
      <p:ext uri="{BB962C8B-B14F-4D97-AF65-F5344CB8AC3E}">
        <p14:creationId xmlns:p14="http://schemas.microsoft.com/office/powerpoint/2010/main" val="696734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first 2 days following the Japan Earthquake, there were 154 aftershocks of magnitude</a:t>
            </a:r>
            <a:r>
              <a:rPr lang="en-US" baseline="0" dirty="0" smtClean="0"/>
              <a:t> 5 or greater. </a:t>
            </a:r>
          </a:p>
          <a:p>
            <a:endParaRPr lang="en-US" baseline="0" dirty="0" smtClean="0"/>
          </a:p>
          <a:p>
            <a:r>
              <a:rPr lang="en-US" baseline="0" dirty="0" smtClean="0"/>
              <a:t>Will people want to remain in their buildings (homes, schools, etc) when the ground continues to shake and things continue to fall and buildings are more and more compromised?</a:t>
            </a:r>
          </a:p>
          <a:p>
            <a:endParaRPr lang="en-US" baseline="0" dirty="0" smtClean="0"/>
          </a:p>
          <a:p>
            <a:r>
              <a:rPr lang="en-US" baseline="0" dirty="0" smtClean="0"/>
              <a:t>Where will they shelter?  (cars, tents, buses,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17</a:t>
            </a:fld>
            <a:endParaRPr lang="en-US"/>
          </a:p>
        </p:txBody>
      </p:sp>
    </p:spTree>
    <p:extLst>
      <p:ext uri="{BB962C8B-B14F-4D97-AF65-F5344CB8AC3E}">
        <p14:creationId xmlns:p14="http://schemas.microsoft.com/office/powerpoint/2010/main" val="339280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18</a:t>
            </a:fld>
            <a:endParaRPr lang="en-US"/>
          </a:p>
        </p:txBody>
      </p:sp>
    </p:spTree>
    <p:extLst>
      <p:ext uri="{BB962C8B-B14F-4D97-AF65-F5344CB8AC3E}">
        <p14:creationId xmlns:p14="http://schemas.microsoft.com/office/powerpoint/2010/main" val="1998792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Prevent/Reduce</a:t>
            </a:r>
            <a:r>
              <a:rPr lang="en-US" baseline="0" dirty="0" smtClean="0"/>
              <a:t> Injuries</a:t>
            </a:r>
          </a:p>
          <a:p>
            <a:pPr defTabSz="937900">
              <a:defRPr/>
            </a:pPr>
            <a:r>
              <a:rPr lang="en-US" baseline="0" dirty="0" smtClean="0">
                <a:solidFill>
                  <a:srgbClr val="000000"/>
                </a:solidFill>
                <a:latin typeface="Arial" pitchFamily="34" charset="0"/>
                <a:cs typeface="Arial" pitchFamily="34" charset="0"/>
                <a:sym typeface="Arial" pitchFamily="34" charset="0"/>
              </a:rPr>
              <a:t>Facilitate Evacuation</a:t>
            </a:r>
            <a:endParaRPr lang="en-US" dirty="0" smtClean="0">
              <a:solidFill>
                <a:srgbClr val="000000"/>
              </a:solidFill>
              <a:latin typeface="Arial" pitchFamily="34" charset="0"/>
              <a:cs typeface="Arial" pitchFamily="34" charset="0"/>
              <a:sym typeface="Arial" pitchFamily="34" charset="0"/>
            </a:endParaRPr>
          </a:p>
          <a:p>
            <a:pPr defTabSz="937900">
              <a:defRPr/>
            </a:pPr>
            <a:endParaRPr lang="en-US" dirty="0" smtClean="0">
              <a:solidFill>
                <a:srgbClr val="000000"/>
              </a:solidFill>
              <a:latin typeface="Arial" pitchFamily="34" charset="0"/>
              <a:cs typeface="Arial" pitchFamily="34" charset="0"/>
              <a:sym typeface="Arial" pitchFamily="34" charset="0"/>
            </a:endParaRPr>
          </a:p>
          <a:p>
            <a:pPr marL="234475" indent="-234475" defTabSz="937900">
              <a:buFontTx/>
              <a:buAutoNum type="arabicPeriod"/>
              <a:defRPr/>
            </a:pPr>
            <a:r>
              <a:rPr lang="en-US" dirty="0" smtClean="0">
                <a:solidFill>
                  <a:srgbClr val="000000"/>
                </a:solidFill>
                <a:latin typeface="Arial" pitchFamily="34" charset="0"/>
                <a:cs typeface="Arial" pitchFamily="34" charset="0"/>
                <a:sym typeface="Arial" pitchFamily="34" charset="0"/>
              </a:rPr>
              <a:t>Prevention: </a:t>
            </a:r>
            <a:r>
              <a:rPr lang="en-US" baseline="0" dirty="0" smtClean="0">
                <a:solidFill>
                  <a:srgbClr val="000000"/>
                </a:solidFill>
                <a:latin typeface="Arial" pitchFamily="34" charset="0"/>
                <a:cs typeface="Arial" pitchFamily="34" charset="0"/>
                <a:sym typeface="Arial" pitchFamily="34" charset="0"/>
              </a:rPr>
              <a:t> Change your environment to prevent injuries and damage (securing things, etc)</a:t>
            </a:r>
          </a:p>
          <a:p>
            <a:pPr marL="234475" indent="-234475" defTabSz="937900">
              <a:buFontTx/>
              <a:buAutoNum type="arabicPeriod"/>
              <a:defRPr/>
            </a:pPr>
            <a:r>
              <a:rPr lang="en-US" dirty="0" smtClean="0">
                <a:solidFill>
                  <a:srgbClr val="000000"/>
                </a:solidFill>
                <a:latin typeface="Arial" pitchFamily="34" charset="0"/>
                <a:cs typeface="Arial" pitchFamily="34" charset="0"/>
                <a:sym typeface="Arial" pitchFamily="34" charset="0"/>
              </a:rPr>
              <a:t>Protection: </a:t>
            </a:r>
            <a:r>
              <a:rPr lang="en-US" baseline="0" dirty="0" smtClean="0">
                <a:solidFill>
                  <a:srgbClr val="000000"/>
                </a:solidFill>
                <a:latin typeface="Arial" pitchFamily="34" charset="0"/>
                <a:cs typeface="Arial" pitchFamily="34" charset="0"/>
                <a:sym typeface="Arial" pitchFamily="34" charset="0"/>
              </a:rPr>
              <a:t>Change your behavior to protect yourself (duck, cover, hold &amp; protective gear)</a:t>
            </a:r>
          </a:p>
          <a:p>
            <a:pPr marL="234475" indent="-234475" defTabSz="937900">
              <a:buFontTx/>
              <a:buAutoNum type="arabicPeriod"/>
              <a:defRPr/>
            </a:pPr>
            <a:endParaRPr lang="en-US" baseline="0" dirty="0" smtClean="0">
              <a:solidFill>
                <a:srgbClr val="000000"/>
              </a:solidFill>
              <a:latin typeface="Arial" pitchFamily="34" charset="0"/>
              <a:cs typeface="Arial" pitchFamily="34" charset="0"/>
              <a:sym typeface="Arial" pitchFamily="34" charset="0"/>
            </a:endParaRPr>
          </a:p>
          <a:p>
            <a:pPr marL="234475" indent="-234475" defTabSz="937900">
              <a:defRPr/>
            </a:pPr>
            <a:r>
              <a:rPr lang="en-US" baseline="0" dirty="0" smtClean="0">
                <a:solidFill>
                  <a:srgbClr val="000000"/>
                </a:solidFill>
                <a:latin typeface="Arial" pitchFamily="34" charset="0"/>
                <a:cs typeface="Arial" pitchFamily="34" charset="0"/>
                <a:sym typeface="Arial" pitchFamily="34" charset="0"/>
              </a:rPr>
              <a:t>Be part of the solution, not part of the problem.</a:t>
            </a:r>
            <a:endParaRPr lang="en-US" dirty="0" smtClean="0">
              <a:solidFill>
                <a:srgbClr val="000000"/>
              </a:solidFill>
              <a:latin typeface="Arial" pitchFamily="34" charset="0"/>
              <a:cs typeface="Arial" pitchFamily="34" charset="0"/>
              <a:sym typeface="Arial" pitchFamily="34" charset="0"/>
            </a:endParaRPr>
          </a:p>
          <a:p>
            <a:pPr marL="234475" indent="-234475" defTabSz="937900">
              <a:buFontTx/>
              <a:buAutoNum type="arabicPeriod"/>
              <a:defRPr/>
            </a:pPr>
            <a:endParaRPr lang="en-US" dirty="0" smtClean="0">
              <a:solidFill>
                <a:srgbClr val="000000"/>
              </a:solidFill>
              <a:latin typeface="Arial" pitchFamily="34" charset="0"/>
              <a:cs typeface="Arial" pitchFamily="34" charset="0"/>
              <a:sym typeface="Arial" pitchFamily="34" charset="0"/>
            </a:endParaRPr>
          </a:p>
          <a:p>
            <a:pPr marL="234475" indent="-234475" defTabSz="937900">
              <a:buFontTx/>
              <a:buAutoNum type="arabicPeriod"/>
              <a:defRPr/>
            </a:pPr>
            <a:endParaRPr lang="en-US" dirty="0" smtClean="0">
              <a:solidFill>
                <a:srgbClr val="000000"/>
              </a:solidFill>
              <a:latin typeface="Arial" pitchFamily="34" charset="0"/>
              <a:cs typeface="Arial" pitchFamily="34" charset="0"/>
              <a:sym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19</a:t>
            </a:fld>
            <a:endParaRPr lang="en-US"/>
          </a:p>
        </p:txBody>
      </p:sp>
    </p:spTree>
    <p:extLst>
      <p:ext uri="{BB962C8B-B14F-4D97-AF65-F5344CB8AC3E}">
        <p14:creationId xmlns:p14="http://schemas.microsoft.com/office/powerpoint/2010/main" val="263894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20</a:t>
            </a:fld>
            <a:endParaRPr lang="en-US"/>
          </a:p>
        </p:txBody>
      </p:sp>
    </p:spTree>
    <p:extLst>
      <p:ext uri="{BB962C8B-B14F-4D97-AF65-F5344CB8AC3E}">
        <p14:creationId xmlns:p14="http://schemas.microsoft.com/office/powerpoint/2010/main" val="133382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p:spPr>
      </p:sp>
      <p:sp>
        <p:nvSpPr>
          <p:cNvPr id="159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Psychological Basic Needs:  If you don’t know where your family members are or if they are ok, you will have a difficult time psychologically meeting yours or others’ basic needs.</a:t>
            </a:r>
          </a:p>
          <a:p>
            <a:pPr>
              <a:spcBef>
                <a:spcPct val="0"/>
              </a:spcBef>
            </a:pPr>
            <a:endParaRPr lang="en-US" dirty="0" smtClean="0"/>
          </a:p>
          <a:p>
            <a:pPr>
              <a:spcBef>
                <a:spcPct val="0"/>
              </a:spcBef>
            </a:pPr>
            <a:r>
              <a:rPr lang="en-US" dirty="0" smtClean="0"/>
              <a:t>All members of my family carry an out-of-state contact &amp; phone number with them at all times.</a:t>
            </a:r>
          </a:p>
          <a:p>
            <a:pPr>
              <a:spcBef>
                <a:spcPct val="0"/>
              </a:spcBef>
            </a:pPr>
            <a:r>
              <a:rPr lang="en-US" dirty="0" smtClean="0"/>
              <a:t>Update School Info and who is allowed to take your children in an emergency.</a:t>
            </a:r>
          </a:p>
          <a:p>
            <a:pPr>
              <a:spcBef>
                <a:spcPct val="0"/>
              </a:spcBef>
            </a:pPr>
            <a:r>
              <a:rPr lang="en-US" dirty="0" smtClean="0"/>
              <a:t>Designate family meeting places based on different scenarios.</a:t>
            </a:r>
          </a:p>
        </p:txBody>
      </p:sp>
      <p:sp>
        <p:nvSpPr>
          <p:cNvPr id="159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3864A3-19D6-4D7A-9746-4D1AFAE718A4}" type="slidenum">
              <a:rPr lang="en-US">
                <a:ea typeface="ＭＳ Ｐゴシック" pitchFamily="-123" charset="-128"/>
                <a:cs typeface="ＭＳ Ｐゴシック" pitchFamily="-123" charset="-128"/>
              </a:rPr>
              <a:pPr fontAlgn="base">
                <a:spcBef>
                  <a:spcPct val="0"/>
                </a:spcBef>
                <a:spcAft>
                  <a:spcPct val="0"/>
                </a:spcAft>
              </a:pPr>
              <a:t>21</a:t>
            </a:fld>
            <a:endParaRPr lang="en-US">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61570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been learning about the Cascadia Subduction Zone all week.</a:t>
            </a:r>
            <a:r>
              <a:rPr lang="en-US" baseline="0" dirty="0" smtClean="0"/>
              <a:t>  As you know, it stretches from Northern California all the way up to British Columbia.</a:t>
            </a:r>
          </a:p>
          <a:p>
            <a:endParaRPr lang="en-US" baseline="0" dirty="0" smtClean="0"/>
          </a:p>
          <a:p>
            <a:r>
              <a:rPr lang="en-US" baseline="0" dirty="0" smtClean="0"/>
              <a:t>Here’s what we can expect when it ruptures:  YOU WILL FEEL IT – it will be unmistakable!</a:t>
            </a:r>
          </a:p>
          <a:p>
            <a:endParaRPr lang="en-US" baseline="0" dirty="0" smtClean="0"/>
          </a:p>
          <a:p>
            <a:r>
              <a:rPr lang="en-US" dirty="0" smtClean="0"/>
              <a:t>Magnitude 8 to 9.0+ earthquake</a:t>
            </a:r>
            <a:endParaRPr lang="en-US" baseline="0" dirty="0" smtClean="0"/>
          </a:p>
          <a:p>
            <a:r>
              <a:rPr lang="en-US" baseline="0" dirty="0" smtClean="0"/>
              <a:t>4 to 6 minutes of intense shaking on the coast</a:t>
            </a:r>
          </a:p>
          <a:p>
            <a:r>
              <a:rPr lang="en-US" baseline="0" dirty="0" smtClean="0"/>
              <a:t>What are the consequences &amp; implications of this kind of shaking?</a:t>
            </a:r>
          </a:p>
          <a:p>
            <a:endParaRPr lang="en-US" baseline="0" dirty="0" smtClean="0"/>
          </a:p>
          <a:p>
            <a:endParaRPr lang="en-US"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a:t>
            </a:fld>
            <a:endParaRPr lang="en-US"/>
          </a:p>
        </p:txBody>
      </p:sp>
    </p:spTree>
    <p:extLst>
      <p:ext uri="{BB962C8B-B14F-4D97-AF65-F5344CB8AC3E}">
        <p14:creationId xmlns:p14="http://schemas.microsoft.com/office/powerpoint/2010/main" val="3410438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A3DF4B-6C36-4D20-85FC-8248AEDBB974}" type="slidenum">
              <a:rPr lang="en-US" smtClean="0"/>
              <a:t>22</a:t>
            </a:fld>
            <a:endParaRPr lang="en-US"/>
          </a:p>
        </p:txBody>
      </p:sp>
    </p:spTree>
    <p:extLst>
      <p:ext uri="{BB962C8B-B14F-4D97-AF65-F5344CB8AC3E}">
        <p14:creationId xmlns:p14="http://schemas.microsoft.com/office/powerpoint/2010/main" val="29165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a:t>
            </a:r>
            <a:r>
              <a:rPr lang="en-US" baseline="0" dirty="0" smtClean="0"/>
              <a:t> not only prevent injuries, but will facilitate an easier building evacuation…which is very important, especially if you are in the tsunami zone.</a:t>
            </a:r>
          </a:p>
          <a:p>
            <a:endParaRPr lang="en-US" baseline="0" dirty="0" smtClean="0"/>
          </a:p>
          <a:p>
            <a:r>
              <a:rPr lang="en-US" baseline="0" dirty="0" smtClean="0"/>
              <a:t>This is very inexpensive and easy to accomplish.</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23</a:t>
            </a:fld>
            <a:endParaRPr lang="en-US"/>
          </a:p>
        </p:txBody>
      </p:sp>
    </p:spTree>
    <p:extLst>
      <p:ext uri="{BB962C8B-B14F-4D97-AF65-F5344CB8AC3E}">
        <p14:creationId xmlns:p14="http://schemas.microsoft.com/office/powerpoint/2010/main" val="3304527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8A4FD-ADC4-4BC1-8451-0DFD5EE56130}" type="slidenum">
              <a:rPr lang="en-US" smtClean="0"/>
              <a:pPr/>
              <a:t>24</a:t>
            </a:fld>
            <a:endParaRPr lang="en-US" dirty="0"/>
          </a:p>
        </p:txBody>
      </p:sp>
    </p:spTree>
    <p:extLst>
      <p:ext uri="{BB962C8B-B14F-4D97-AF65-F5344CB8AC3E}">
        <p14:creationId xmlns:p14="http://schemas.microsoft.com/office/powerpoint/2010/main" val="2877732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t>Do</a:t>
            </a:r>
            <a:r>
              <a:rPr lang="en-US" sz="800" baseline="0" dirty="0" smtClean="0"/>
              <a:t> you need to make some adjustments in your bedroom? How about your children’s?</a:t>
            </a:r>
          </a:p>
          <a:p>
            <a:endParaRPr lang="en-US" sz="800" baseline="0" dirty="0" smtClean="0"/>
          </a:p>
          <a:p>
            <a:r>
              <a:rPr lang="en-US" sz="800" baseline="0" dirty="0" smtClean="0"/>
              <a:t>Do your school children, park visitors, or community members understand this?</a:t>
            </a:r>
          </a:p>
          <a:p>
            <a:endParaRPr lang="en-US" sz="800" baseline="0" dirty="0" smtClean="0"/>
          </a:p>
          <a:p>
            <a:pPr rtl="0" eaLnBrk="1" latinLnBrk="0" hangingPunct="1"/>
            <a:r>
              <a:rPr lang="en-US" sz="800" kern="1200" dirty="0" smtClean="0">
                <a:solidFill>
                  <a:schemeClr val="tx1"/>
                </a:solidFill>
                <a:latin typeface="+mn-lt"/>
                <a:ea typeface="+mn-ea"/>
                <a:cs typeface="+mn-cs"/>
              </a:rPr>
              <a:t>Consortium of Universities for Research in Earthquake Engineering (or CUREE) at the University of California at San Diego and partially funded by FEMA.  It was called the CUREE-Cal Tech </a:t>
            </a:r>
            <a:r>
              <a:rPr lang="en-US" sz="800" kern="1200" dirty="0" err="1" smtClean="0">
                <a:solidFill>
                  <a:schemeClr val="tx1"/>
                </a:solidFill>
                <a:latin typeface="+mn-lt"/>
                <a:ea typeface="+mn-ea"/>
                <a:cs typeface="+mn-cs"/>
              </a:rPr>
              <a:t>Woodframe</a:t>
            </a:r>
            <a:r>
              <a:rPr lang="en-US" sz="800" kern="1200" dirty="0" smtClean="0">
                <a:solidFill>
                  <a:schemeClr val="tx1"/>
                </a:solidFill>
                <a:latin typeface="+mn-lt"/>
                <a:ea typeface="+mn-ea"/>
                <a:cs typeface="+mn-cs"/>
              </a:rPr>
              <a:t> Project.</a:t>
            </a:r>
          </a:p>
          <a:p>
            <a:pPr rtl="0" eaLnBrk="1" latinLnBrk="0" hangingPunct="1"/>
            <a:r>
              <a:rPr lang="en-US" sz="800" kern="1200" dirty="0" smtClean="0">
                <a:solidFill>
                  <a:schemeClr val="tx1"/>
                </a:solidFill>
                <a:latin typeface="+mn-lt"/>
                <a:ea typeface="+mn-ea"/>
                <a:cs typeface="+mn-cs"/>
              </a:rPr>
              <a:t> </a:t>
            </a:r>
          </a:p>
          <a:p>
            <a:pPr rtl="0" eaLnBrk="1" latinLnBrk="0" hangingPunct="1"/>
            <a:r>
              <a:rPr lang="en-US" sz="800" kern="1200" dirty="0" smtClean="0">
                <a:solidFill>
                  <a:schemeClr val="tx1"/>
                </a:solidFill>
                <a:latin typeface="+mn-lt"/>
                <a:ea typeface="+mn-ea"/>
                <a:cs typeface="+mn-cs"/>
                <a:hlinkClick r:id="rId3" tooltip="http://www.curee.org/projects/woodframe/index.html"/>
              </a:rPr>
              <a:t>http://www.curee.org/projects/woodframe/index.html</a:t>
            </a:r>
            <a:endParaRPr lang="en-US" sz="800" kern="1200" dirty="0" smtClean="0">
              <a:solidFill>
                <a:schemeClr val="tx1"/>
              </a:solidFill>
              <a:latin typeface="+mn-lt"/>
              <a:ea typeface="+mn-ea"/>
              <a:cs typeface="+mn-cs"/>
            </a:endParaRPr>
          </a:p>
          <a:p>
            <a:pPr rtl="0" eaLnBrk="1" latinLnBrk="0" hangingPunct="1"/>
            <a:r>
              <a:rPr lang="en-US" sz="800" kern="1200" dirty="0" smtClean="0">
                <a:solidFill>
                  <a:schemeClr val="tx1"/>
                </a:solidFill>
                <a:latin typeface="+mn-lt"/>
                <a:ea typeface="+mn-ea"/>
                <a:cs typeface="+mn-cs"/>
                <a:hlinkClick r:id="rId4" tooltip="http://www.curee.org/projects/woodframe/video/task_1-1-1/index.html"/>
              </a:rPr>
              <a:t>http://www.curee.org/projects/woodframe/video/task_1-1-1/index.html</a:t>
            </a:r>
            <a:endParaRPr lang="en-US" sz="800" kern="1200" dirty="0" smtClean="0">
              <a:solidFill>
                <a:schemeClr val="tx1"/>
              </a:solidFill>
              <a:latin typeface="+mn-lt"/>
              <a:ea typeface="+mn-ea"/>
              <a:cs typeface="+mn-cs"/>
            </a:endParaRPr>
          </a:p>
          <a:p>
            <a:endParaRPr lang="en-US" sz="800"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26</a:t>
            </a:fld>
            <a:endParaRPr lang="en-US"/>
          </a:p>
        </p:txBody>
      </p:sp>
    </p:spTree>
    <p:extLst>
      <p:ext uri="{BB962C8B-B14F-4D97-AF65-F5344CB8AC3E}">
        <p14:creationId xmlns:p14="http://schemas.microsoft.com/office/powerpoint/2010/main" val="2909328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Learn</a:t>
            </a:r>
            <a:r>
              <a:rPr lang="en-US" baseline="0" dirty="0" smtClean="0"/>
              <a:t> how to shut off your gas meter (and your neighbors) after an earthquake or if you smell rotten eggs.</a:t>
            </a:r>
          </a:p>
          <a:p>
            <a:endParaRPr lang="en-US" baseline="0" dirty="0" smtClean="0"/>
          </a:p>
          <a:p>
            <a:r>
              <a:rPr lang="en-US" baseline="0" dirty="0" smtClean="0"/>
              <a:t>Location, tool, lowest valve.</a:t>
            </a:r>
          </a:p>
          <a:p>
            <a:endParaRPr lang="en-US" baseline="0" dirty="0" smtClean="0"/>
          </a:p>
          <a:p>
            <a:r>
              <a:rPr lang="en-US" baseline="0" dirty="0" smtClean="0"/>
              <a:t>If you shut if off, only the gas company can turn it back on.</a:t>
            </a:r>
          </a:p>
          <a:p>
            <a:endParaRPr lang="en-US" baseline="0" dirty="0" smtClean="0"/>
          </a:p>
          <a:p>
            <a:r>
              <a:rPr lang="en-US" dirty="0" smtClean="0"/>
              <a:t>Prevent</a:t>
            </a:r>
            <a:r>
              <a:rPr lang="en-US" baseline="0" dirty="0" smtClean="0"/>
              <a:t> Fires!</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28</a:t>
            </a:fld>
            <a:endParaRPr lang="en-US"/>
          </a:p>
        </p:txBody>
      </p:sp>
    </p:spTree>
    <p:extLst>
      <p:ext uri="{BB962C8B-B14F-4D97-AF65-F5344CB8AC3E}">
        <p14:creationId xmlns:p14="http://schemas.microsoft.com/office/powerpoint/2010/main" val="1678718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a:buChar char="•"/>
              <a:defRPr/>
            </a:pPr>
            <a:r>
              <a:rPr lang="en-US" b="1" dirty="0" smtClean="0">
                <a:ea typeface="ヒラギノ角ゴ ProN W3" charset="0"/>
                <a:cs typeface="Helvetica"/>
                <a:sym typeface="Gill Sans" charset="0"/>
              </a:rPr>
              <a:t>Saves lives</a:t>
            </a:r>
          </a:p>
          <a:p>
            <a:pPr>
              <a:buFont typeface="Arial"/>
              <a:buChar char="•"/>
              <a:defRPr/>
            </a:pPr>
            <a:r>
              <a:rPr lang="en-US" b="1" dirty="0" smtClean="0">
                <a:ea typeface="ヒラギノ角ゴ ProN W3" charset="0"/>
                <a:cs typeface="Helvetica"/>
                <a:sym typeface="Gill Sans" charset="0"/>
              </a:rPr>
              <a:t>Reduces injuries</a:t>
            </a:r>
          </a:p>
          <a:p>
            <a:pPr>
              <a:buFont typeface="Arial"/>
              <a:buChar char="•"/>
              <a:defRPr/>
            </a:pPr>
            <a:r>
              <a:rPr lang="en-US" b="1" dirty="0" smtClean="0">
                <a:ea typeface="ヒラギノ角ゴ ProN W3" charset="0"/>
                <a:cs typeface="Helvetica"/>
                <a:sym typeface="Gill Sans" charset="0"/>
              </a:rPr>
              <a:t>Reduces property damage</a:t>
            </a:r>
          </a:p>
          <a:p>
            <a:pPr>
              <a:buFont typeface="Arial"/>
              <a:buChar char="•"/>
              <a:defRPr/>
            </a:pPr>
            <a:endParaRPr lang="en-US" b="1" dirty="0" smtClean="0">
              <a:ea typeface="ヒラギノ角ゴ ProN W3" charset="0"/>
              <a:cs typeface="Helvetica"/>
              <a:sym typeface="Gill Sans" charset="0"/>
            </a:endParaRPr>
          </a:p>
          <a:p>
            <a:pPr>
              <a:buFont typeface="Arial"/>
              <a:buChar char="•"/>
              <a:defRPr/>
            </a:pPr>
            <a:r>
              <a:rPr lang="en-US" b="0" dirty="0" smtClean="0">
                <a:ea typeface="ヒラギノ角ゴ ProN W3" charset="0"/>
                <a:cs typeface="Helvetica"/>
                <a:sym typeface="Gill Sans" charset="0"/>
              </a:rPr>
              <a:t>We recently got tie-downs for our manufactured</a:t>
            </a:r>
            <a:r>
              <a:rPr lang="en-US" b="0" baseline="0" dirty="0" smtClean="0">
                <a:ea typeface="ヒラギノ角ゴ ProN W3" charset="0"/>
                <a:cs typeface="Helvetica"/>
                <a:sym typeface="Gill Sans" charset="0"/>
              </a:rPr>
              <a:t> home and they only cost $75 each installed.  Certainly something that can be budgeted for.</a:t>
            </a:r>
            <a:endParaRPr lang="en-US" b="0" dirty="0" smtClean="0">
              <a:ea typeface="ヒラギノ角ゴ ProN W3" charset="0"/>
              <a:cs typeface="Helvetica"/>
              <a:sym typeface="Gill Sans" charset="0"/>
            </a:endParaRP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29</a:t>
            </a:fld>
            <a:endParaRPr lang="en-US"/>
          </a:p>
        </p:txBody>
      </p:sp>
    </p:spTree>
    <p:extLst>
      <p:ext uri="{BB962C8B-B14F-4D97-AF65-F5344CB8AC3E}">
        <p14:creationId xmlns:p14="http://schemas.microsoft.com/office/powerpoint/2010/main" val="4167805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a:t>
            </a:r>
            <a:r>
              <a:rPr lang="en-US" baseline="0" dirty="0" smtClean="0"/>
              <a:t> injuries after the shaking stops…</a:t>
            </a:r>
          </a:p>
          <a:p>
            <a:endParaRPr lang="en-US" baseline="0" dirty="0" smtClean="0"/>
          </a:p>
          <a:p>
            <a:r>
              <a:rPr lang="en-US" baseline="0" dirty="0" smtClean="0"/>
              <a:t>Mask (dust or heavy-smoke like substance in the air)</a:t>
            </a:r>
          </a:p>
          <a:p>
            <a:endParaRPr lang="en-US" baseline="0" dirty="0" smtClean="0"/>
          </a:p>
          <a:p>
            <a:r>
              <a:rPr lang="en-US" baseline="0" dirty="0" smtClean="0"/>
              <a:t>Get on your hand and knees in a ball and cover yourself (especially your head/neck) with your pillow.</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30</a:t>
            </a:fld>
            <a:endParaRPr lang="en-US"/>
          </a:p>
        </p:txBody>
      </p:sp>
    </p:spTree>
    <p:extLst>
      <p:ext uri="{BB962C8B-B14F-4D97-AF65-F5344CB8AC3E}">
        <p14:creationId xmlns:p14="http://schemas.microsoft.com/office/powerpoint/2010/main" val="14829981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Consider keeping some basic supplies underneath each teacher or staff members</a:t>
            </a:r>
            <a:r>
              <a:rPr lang="ja-JP" altLang="en-US" dirty="0"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 desk.  A hard hat, dust mask, leather gloves, whistle, flashlight, etc.</a:t>
            </a:r>
            <a:endParaRPr lang="en-US" altLang="ja-JP" dirty="0" smtClean="0">
              <a:solidFill>
                <a:srgbClr val="000000"/>
              </a:solidFill>
              <a:latin typeface="Arial" pitchFamily="34" charset="0"/>
              <a:sym typeface="Arial" pitchFamily="34" charset="0"/>
            </a:endParaRPr>
          </a:p>
          <a:p>
            <a:endParaRPr lang="en-US" baseline="0" dirty="0" smtClean="0"/>
          </a:p>
          <a:p>
            <a:r>
              <a:rPr lang="en-US" baseline="0" dirty="0" smtClean="0"/>
              <a:t>Mask (dust or heavy-smoke like substance in the air)</a:t>
            </a:r>
          </a:p>
          <a:p>
            <a:endParaRPr lang="en-US" baseline="0" dirty="0" smtClean="0"/>
          </a:p>
          <a:p>
            <a:r>
              <a:rPr lang="en-US" baseline="0" dirty="0" smtClean="0"/>
              <a:t>Get on your hand and knees in a ball and cover yourself (especially your head/neck) with your pillow.</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31</a:t>
            </a:fld>
            <a:endParaRPr lang="en-US"/>
          </a:p>
        </p:txBody>
      </p:sp>
    </p:spTree>
    <p:extLst>
      <p:ext uri="{BB962C8B-B14F-4D97-AF65-F5344CB8AC3E}">
        <p14:creationId xmlns:p14="http://schemas.microsoft.com/office/powerpoint/2010/main" val="3163924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32</a:t>
            </a:fld>
            <a:endParaRPr lang="en-US"/>
          </a:p>
        </p:txBody>
      </p:sp>
    </p:spTree>
    <p:extLst>
      <p:ext uri="{BB962C8B-B14F-4D97-AF65-F5344CB8AC3E}">
        <p14:creationId xmlns:p14="http://schemas.microsoft.com/office/powerpoint/2010/main" val="1518565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Demonstrate Backpack</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33</a:t>
            </a:fld>
            <a:endParaRPr lang="en-US"/>
          </a:p>
        </p:txBody>
      </p:sp>
    </p:spTree>
    <p:extLst>
      <p:ext uri="{BB962C8B-B14F-4D97-AF65-F5344CB8AC3E}">
        <p14:creationId xmlns:p14="http://schemas.microsoft.com/office/powerpoint/2010/main" val="1352255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 </a:t>
            </a:r>
            <a:r>
              <a:rPr lang="en-US" dirty="0" err="1" smtClean="0"/>
              <a:t>Goldfinger’s</a:t>
            </a:r>
            <a:r>
              <a:rPr lang="en-US" dirty="0" smtClean="0"/>
              <a:t> research shows 41 ruptures</a:t>
            </a:r>
            <a:r>
              <a:rPr lang="en-US" baseline="0" dirty="0" smtClean="0"/>
              <a:t> of the </a:t>
            </a:r>
            <a:r>
              <a:rPr lang="en-US" baseline="0" dirty="0" err="1" smtClean="0"/>
              <a:t>Cascadia</a:t>
            </a:r>
            <a:r>
              <a:rPr lang="en-US" baseline="0" dirty="0" smtClean="0"/>
              <a:t> </a:t>
            </a:r>
            <a:r>
              <a:rPr lang="en-US" baseline="0" dirty="0" err="1" smtClean="0"/>
              <a:t>Subduction</a:t>
            </a:r>
            <a:r>
              <a:rPr lang="en-US" baseline="0" dirty="0" smtClean="0"/>
              <a:t> Zone (partial &amp; complete ruptures combined).  </a:t>
            </a:r>
          </a:p>
          <a:p>
            <a:endParaRPr lang="en-US" baseline="0" dirty="0" smtClean="0"/>
          </a:p>
          <a:p>
            <a:r>
              <a:rPr lang="en-US" baseline="0" dirty="0" smtClean="0"/>
              <a:t>It’s been 313 years since the last rupture.</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a:t>
            </a:fld>
            <a:endParaRPr lang="en-US"/>
          </a:p>
        </p:txBody>
      </p:sp>
    </p:spTree>
    <p:extLst>
      <p:ext uri="{BB962C8B-B14F-4D97-AF65-F5344CB8AC3E}">
        <p14:creationId xmlns:p14="http://schemas.microsoft.com/office/powerpoint/2010/main" val="39162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Benefits</a:t>
            </a:r>
            <a:r>
              <a:rPr lang="en-US" baseline="0" dirty="0" smtClean="0"/>
              <a:t> to covering windows (use clear plastic to allow for light to come in):</a:t>
            </a:r>
          </a:p>
          <a:p>
            <a:endParaRPr lang="en-US" baseline="0" dirty="0" smtClean="0"/>
          </a:p>
          <a:p>
            <a:r>
              <a:rPr lang="en-US" baseline="0" dirty="0" smtClean="0"/>
              <a:t>Protects home from the elements</a:t>
            </a:r>
          </a:p>
          <a:p>
            <a:r>
              <a:rPr lang="en-US" baseline="0" dirty="0" smtClean="0"/>
              <a:t>Protects home from rodents, animals</a:t>
            </a:r>
          </a:p>
          <a:p>
            <a:r>
              <a:rPr lang="en-US" baseline="0" dirty="0" smtClean="0"/>
              <a:t>Once aftershocks have reduced and you begin clean-up (assuming there isn’t structural damage), these become your new windows.</a:t>
            </a:r>
          </a:p>
          <a:p>
            <a:r>
              <a:rPr lang="en-US" baseline="0" dirty="0" smtClean="0"/>
              <a:t>If you’re not able to re-occupy your house, you can use the plastic sheeting for sheltering outside.</a:t>
            </a:r>
          </a:p>
          <a:p>
            <a:endParaRPr lang="en-US" baseline="0" dirty="0" smtClean="0"/>
          </a:p>
          <a:p>
            <a:r>
              <a:rPr lang="en-US" baseline="0" dirty="0" smtClean="0"/>
              <a:t>Other benefits to having this available – discuss shelter-in-place for hazardous materials threat.</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34</a:t>
            </a:fld>
            <a:endParaRPr lang="en-US"/>
          </a:p>
        </p:txBody>
      </p:sp>
    </p:spTree>
    <p:extLst>
      <p:ext uri="{BB962C8B-B14F-4D97-AF65-F5344CB8AC3E}">
        <p14:creationId xmlns:p14="http://schemas.microsoft.com/office/powerpoint/2010/main" val="3466767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48A4FD-ADC4-4BC1-8451-0DFD5EE56130}" type="slidenum">
              <a:rPr lang="en-US" smtClean="0"/>
              <a:pPr/>
              <a:t>35</a:t>
            </a:fld>
            <a:endParaRPr lang="en-US" dirty="0"/>
          </a:p>
        </p:txBody>
      </p:sp>
    </p:spTree>
    <p:extLst>
      <p:ext uri="{BB962C8B-B14F-4D97-AF65-F5344CB8AC3E}">
        <p14:creationId xmlns:p14="http://schemas.microsoft.com/office/powerpoint/2010/main" val="493972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DROP</a:t>
            </a:r>
            <a:r>
              <a:rPr lang="en-US" dirty="0" smtClean="0"/>
              <a:t> down to the floor in the room where you are. Don’t try to run out of the building during the earthquake. More people are injured during quakes while trying to run outside the building than from staying inside and taking protective actions.</a:t>
            </a:r>
          </a:p>
          <a:p>
            <a:r>
              <a:rPr lang="en-US" dirty="0" smtClean="0"/>
              <a:t>Take </a:t>
            </a:r>
            <a:r>
              <a:rPr lang="en-US" b="1" dirty="0" smtClean="0"/>
              <a:t>COVER</a:t>
            </a:r>
            <a:r>
              <a:rPr lang="en-US" dirty="0" smtClean="0"/>
              <a:t> under something sturdy, a desk, table or other furniture that is not likely to tip over or easily crush. Crouch down on your knees and cover your head with your arms. If sturdy furniture is not available, crouch down on your knees near an interior wall and cover your head with your arms.</a:t>
            </a:r>
          </a:p>
          <a:p>
            <a:r>
              <a:rPr lang="en-US" b="1" dirty="0" smtClean="0"/>
              <a:t>HOLD</a:t>
            </a:r>
            <a:r>
              <a:rPr lang="en-US" dirty="0" smtClean="0"/>
              <a:t> onto the furniture and be prepared to move with it. HOLD the position until the ground stops shaking. If possible, stay away from mirrors, tall furniture, and other things that might fall on you. Turn away from windows, light fixtures and suspended objects.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36</a:t>
            </a:fld>
            <a:endParaRPr lang="en-US"/>
          </a:p>
        </p:txBody>
      </p:sp>
    </p:spTree>
    <p:extLst>
      <p:ext uri="{BB962C8B-B14F-4D97-AF65-F5344CB8AC3E}">
        <p14:creationId xmlns:p14="http://schemas.microsoft.com/office/powerpoint/2010/main" val="2869629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It</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important to get on your hands and knees and NOT on your bottom.  Don</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t sit down.  </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If you sit down under a sturdy piece of furniture and something falls on it, you only have the strength of your arms to free yourself.</a:t>
            </a: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If you</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re on your hands and knees, you have the core strength of your body to free yourself.</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Make yourself as small as possible, into a ball almost.  This will reduce the likelihood of something falling on you.</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Some schools instruct students to use a book or folder to protect their head, neck or face.</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37</a:t>
            </a:fld>
            <a:endParaRPr lang="en-US"/>
          </a:p>
        </p:txBody>
      </p:sp>
    </p:spTree>
    <p:extLst>
      <p:ext uri="{BB962C8B-B14F-4D97-AF65-F5344CB8AC3E}">
        <p14:creationId xmlns:p14="http://schemas.microsoft.com/office/powerpoint/2010/main" val="2685349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38</a:t>
            </a:fld>
            <a:endParaRPr lang="en-US"/>
          </a:p>
        </p:txBody>
      </p:sp>
    </p:spTree>
    <p:extLst>
      <p:ext uri="{BB962C8B-B14F-4D97-AF65-F5344CB8AC3E}">
        <p14:creationId xmlns:p14="http://schemas.microsoft.com/office/powerpoint/2010/main" val="188805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Notice student in center of picture sitting on bottom instead of on hands &amp; knees.</a:t>
            </a: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Notice student in front of picture who is not holding on to the desk.</a:t>
            </a: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Notice student on right who could make himself a smaller target.</a:t>
            </a: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Notice student on left whose head appears to be sticking out from under the desk.</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This is a prime example of how teachers need to be trained correctly and then to monitor students when drilling so they can redirect students who are doing the procedure incorrectly.    We need to drill correctly. </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40</a:t>
            </a:fld>
            <a:endParaRPr lang="en-US"/>
          </a:p>
        </p:txBody>
      </p:sp>
    </p:spTree>
    <p:extLst>
      <p:ext uri="{BB962C8B-B14F-4D97-AF65-F5344CB8AC3E}">
        <p14:creationId xmlns:p14="http://schemas.microsoft.com/office/powerpoint/2010/main" val="2669425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It</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common for teachers to have questions about where students should </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Drop, Cover, and Hold on</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  Each classroom is different.</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Classroom: Under desks.  If they can</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t fit underneath their desk, at least try to get their head underneath. If something falls on their legs, that won</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t be as severe as if something falls on their head/neck/shoulders.</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Gym:  Drop, Cover, Hold on next to an interior wall.  Get on hands and knees and into make yourself as small as possible.</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Band room: Get creative, use the chairs that students sit on to get under…even if it</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s just the head/neck/shoulder.</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If Outside, some people think they don</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t need to Drop, Cover &amp; Hold on.  But we do.  The earthquake can knock you down and injure you and things may be flying off buildings or overhead objects.   We must take a protective posture during earthquakes when we are outside.</a:t>
            </a:r>
            <a:endParaRPr lang="en-US" dirty="0" smtClean="0">
              <a:solidFill>
                <a:srgbClr val="000000"/>
              </a:solidFill>
              <a:latin typeface="Arial" pitchFamily="34" charset="0"/>
              <a:cs typeface="Arial" pitchFamily="34" charset="0"/>
              <a:sym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41</a:t>
            </a:fld>
            <a:endParaRPr lang="en-US"/>
          </a:p>
        </p:txBody>
      </p:sp>
    </p:spTree>
    <p:extLst>
      <p:ext uri="{BB962C8B-B14F-4D97-AF65-F5344CB8AC3E}">
        <p14:creationId xmlns:p14="http://schemas.microsoft.com/office/powerpoint/2010/main" val="20951919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For those who are in wheel chairs and are not able to get onto the floor to do a </a:t>
            </a:r>
            <a:r>
              <a:rPr lang="ja-JP" altLang="en-US" dirty="0"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Drop, Cover, &amp; Hold on</a:t>
            </a:r>
            <a:r>
              <a:rPr lang="ja-JP" altLang="en-US" dirty="0"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  practice with them to roll themselves into an area with some structural protection.</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If they are able, they can:</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Apply the brakes</a:t>
            </a: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Cover their head and close their eyes</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The Staff member must take their own protective actions so they can be part of the solution after the shaking stops.</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42</a:t>
            </a:fld>
            <a:endParaRPr lang="en-US"/>
          </a:p>
        </p:txBody>
      </p:sp>
    </p:spTree>
    <p:extLst>
      <p:ext uri="{BB962C8B-B14F-4D97-AF65-F5344CB8AC3E}">
        <p14:creationId xmlns:p14="http://schemas.microsoft.com/office/powerpoint/2010/main" val="7913361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Staff members should also physically perform the </a:t>
            </a:r>
            <a:r>
              <a:rPr lang="ja-JP" altLang="en-US" dirty="0"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Drop, Cover, Hold On</a:t>
            </a:r>
            <a:r>
              <a:rPr lang="ja-JP" altLang="en-US" dirty="0"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 procedure…even during drills.</a:t>
            </a:r>
            <a:endParaRPr lang="en-US" altLang="ja-JP"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Staff members who have an emergency plan for their families are much more likely to be able to fully engage and help with the response and recovery efforts at school.</a:t>
            </a:r>
          </a:p>
        </p:txBody>
      </p:sp>
      <p:sp>
        <p:nvSpPr>
          <p:cNvPr id="4" name="Slide Number Placeholder 3"/>
          <p:cNvSpPr>
            <a:spLocks noGrp="1"/>
          </p:cNvSpPr>
          <p:nvPr>
            <p:ph type="sldNum" sz="quarter" idx="10"/>
          </p:nvPr>
        </p:nvSpPr>
        <p:spPr/>
        <p:txBody>
          <a:bodyPr/>
          <a:lstStyle/>
          <a:p>
            <a:fld id="{9DEC646D-4D41-4414-BC97-C7260CBAB391}" type="slidenum">
              <a:rPr lang="en-US" smtClean="0"/>
              <a:pPr/>
              <a:t>43</a:t>
            </a:fld>
            <a:endParaRPr lang="en-US"/>
          </a:p>
        </p:txBody>
      </p:sp>
    </p:spTree>
    <p:extLst>
      <p:ext uri="{BB962C8B-B14F-4D97-AF65-F5344CB8AC3E}">
        <p14:creationId xmlns:p14="http://schemas.microsoft.com/office/powerpoint/2010/main" val="3152474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37900">
              <a:spcBef>
                <a:spcPts val="450"/>
              </a:spcBef>
              <a:defRPr/>
            </a:pPr>
            <a:r>
              <a:rPr lang="en-US" dirty="0" smtClean="0">
                <a:solidFill>
                  <a:srgbClr val="000000"/>
                </a:solidFill>
                <a:latin typeface="Arial" pitchFamily="34" charset="0"/>
                <a:cs typeface="Arial" pitchFamily="34" charset="0"/>
                <a:sym typeface="Arial" pitchFamily="34" charset="0"/>
              </a:rPr>
              <a:t>1. </a:t>
            </a:r>
            <a:r>
              <a:rPr lang="en-US" sz="2400" dirty="0" smtClean="0">
                <a:latin typeface="Calibri Bold" pitchFamily="80" charset="0"/>
                <a:ea typeface="MS PGothic" pitchFamily="34" charset="-128"/>
                <a:sym typeface="Calibri Bold" pitchFamily="80" charset="0"/>
              </a:rPr>
              <a:t>Most people are injured in earthquakes while trying to run out of the building by things falling on them.</a:t>
            </a:r>
            <a:endParaRPr lang="en-US" sz="2800" dirty="0" smtClean="0">
              <a:latin typeface="Calibri Bold" pitchFamily="80" charset="0"/>
              <a:ea typeface="MS PGothic" pitchFamily="34" charset="-128"/>
              <a:sym typeface="Calibri Bold" pitchFamily="80" charset="0"/>
            </a:endParaRPr>
          </a:p>
          <a:p>
            <a:pPr marL="0" lvl="1" defTabSz="937900">
              <a:spcBef>
                <a:spcPts val="450"/>
              </a:spcBef>
              <a:defRPr/>
            </a:pPr>
            <a:r>
              <a:rPr lang="en-US" dirty="0" smtClean="0">
                <a:solidFill>
                  <a:srgbClr val="000000"/>
                </a:solidFill>
                <a:latin typeface="Arial" pitchFamily="34" charset="0"/>
                <a:cs typeface="Arial" pitchFamily="34" charset="0"/>
                <a:sym typeface="Arial" pitchFamily="34" charset="0"/>
              </a:rPr>
              <a:t>2. Doorway: </a:t>
            </a:r>
            <a:r>
              <a:rPr lang="en-US" sz="2400" dirty="0" smtClean="0">
                <a:latin typeface="Calibri Bold" pitchFamily="80" charset="0"/>
                <a:ea typeface="MS PGothic" pitchFamily="34" charset="-128"/>
                <a:sym typeface="Calibri Bold" pitchFamily="80" charset="0"/>
              </a:rPr>
              <a:t>It does not protect you from falling items, and in strong shaking you are unable to stand. </a:t>
            </a:r>
            <a:r>
              <a:rPr lang="en-US" dirty="0" smtClean="0">
                <a:solidFill>
                  <a:srgbClr val="000000"/>
                </a:solidFill>
                <a:latin typeface="Arial" pitchFamily="34" charset="0"/>
                <a:cs typeface="Arial" pitchFamily="34" charset="0"/>
                <a:sym typeface="Arial" pitchFamily="34" charset="0"/>
              </a:rPr>
              <a:t>The door itself may knock you down, the earthquake may knock you down.</a:t>
            </a:r>
            <a:endParaRPr lang="en-US" dirty="0" smtClean="0">
              <a:solidFill>
                <a:srgbClr val="000000"/>
              </a:solidFill>
              <a:latin typeface="Arial" pitchFamily="34" charset="0"/>
              <a:sym typeface="Arial" pitchFamily="34" charset="0"/>
            </a:endParaRPr>
          </a:p>
          <a:p>
            <a:pPr marL="0" lvl="1" defTabSz="937900">
              <a:spcBef>
                <a:spcPts val="450"/>
              </a:spcBef>
              <a:defRPr/>
            </a:pPr>
            <a:r>
              <a:rPr lang="en-US" dirty="0" smtClean="0">
                <a:solidFill>
                  <a:srgbClr val="000000"/>
                </a:solidFill>
                <a:latin typeface="Arial" pitchFamily="34" charset="0"/>
                <a:cs typeface="Arial" pitchFamily="34" charset="0"/>
                <a:sym typeface="Arial" pitchFamily="34" charset="0"/>
              </a:rPr>
              <a:t>3.</a:t>
            </a:r>
            <a:r>
              <a:rPr lang="en-US" baseline="0" dirty="0" smtClean="0">
                <a:solidFill>
                  <a:srgbClr val="000000"/>
                </a:solidFill>
                <a:latin typeface="Arial" pitchFamily="34" charset="0"/>
                <a:cs typeface="Arial" pitchFamily="34" charset="0"/>
                <a:sym typeface="Arial" pitchFamily="34" charset="0"/>
              </a:rPr>
              <a:t> </a:t>
            </a:r>
            <a:r>
              <a:rPr lang="en-US" sz="2400" dirty="0" smtClean="0">
                <a:latin typeface="Calibri Bold" pitchFamily="80" charset="0"/>
                <a:sym typeface="Calibri Bold" pitchFamily="80" charset="0"/>
              </a:rPr>
              <a:t>You are safer </a:t>
            </a:r>
            <a:r>
              <a:rPr lang="en-US" sz="2400" u="sng" dirty="0" smtClean="0">
                <a:latin typeface="Calibri Bold" pitchFamily="80" charset="0"/>
                <a:sym typeface="Calibri Bold" pitchFamily="80" charset="0"/>
              </a:rPr>
              <a:t>under</a:t>
            </a:r>
            <a:r>
              <a:rPr lang="en-US" sz="2400" dirty="0" smtClean="0">
                <a:latin typeface="Calibri Bold" pitchFamily="80" charset="0"/>
                <a:sym typeface="Calibri Bold" pitchFamily="80" charset="0"/>
              </a:rPr>
              <a:t>, not next to a table.</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44</a:t>
            </a:fld>
            <a:endParaRPr lang="en-US"/>
          </a:p>
        </p:txBody>
      </p:sp>
    </p:spTree>
    <p:extLst>
      <p:ext uri="{BB962C8B-B14F-4D97-AF65-F5344CB8AC3E}">
        <p14:creationId xmlns:p14="http://schemas.microsoft.com/office/powerpoint/2010/main" val="232041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t>Homes will be damaged.  Those not securely</a:t>
            </a:r>
            <a:r>
              <a:rPr lang="en-US" baseline="0" dirty="0" smtClean="0"/>
              <a:t> fashioned to their foundations may have significant damage.</a:t>
            </a:r>
          </a:p>
          <a:p>
            <a:pPr defTabSz="937900">
              <a:defRPr/>
            </a:pPr>
            <a:endParaRPr lang="en-US" baseline="0" dirty="0" smtClean="0"/>
          </a:p>
          <a:p>
            <a:pPr defTabSz="937900">
              <a:defRPr/>
            </a:pPr>
            <a:r>
              <a:rPr lang="en-US" baseline="0" dirty="0" smtClean="0"/>
              <a:t>Most will have broken windows and other damage.</a:t>
            </a:r>
            <a:endParaRPr lang="en-US" dirty="0" smtClean="0"/>
          </a:p>
          <a:p>
            <a:pPr defTabSz="937900">
              <a:defRPr/>
            </a:pPr>
            <a:endParaRPr lang="en-US" dirty="0" smtClean="0"/>
          </a:p>
          <a:p>
            <a:pPr defTabSz="937900">
              <a:defRPr/>
            </a:pPr>
            <a:r>
              <a:rPr lang="en-US" dirty="0" smtClean="0"/>
              <a:t>Structural damage/Inspection</a:t>
            </a:r>
          </a:p>
          <a:p>
            <a:pPr defTabSz="937900">
              <a:defRPr/>
            </a:pPr>
            <a:endParaRPr lang="en-US" dirty="0" smtClean="0"/>
          </a:p>
          <a:p>
            <a:pPr defTabSz="937900">
              <a:defRPr/>
            </a:pPr>
            <a:r>
              <a:rPr lang="en-US" dirty="0" smtClean="0"/>
              <a:t>Where</a:t>
            </a:r>
            <a:r>
              <a:rPr lang="en-US" baseline="0" dirty="0" smtClean="0"/>
              <a:t> will we get all the inspectors?  (promo relevant courses, i.e. ATC 120, CERT for assessing light, moderate, heavy damage)</a:t>
            </a:r>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a:t>
            </a:fld>
            <a:endParaRPr lang="en-US"/>
          </a:p>
        </p:txBody>
      </p:sp>
    </p:spTree>
    <p:extLst>
      <p:ext uri="{BB962C8B-B14F-4D97-AF65-F5344CB8AC3E}">
        <p14:creationId xmlns:p14="http://schemas.microsoft.com/office/powerpoint/2010/main" val="12543800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7900">
              <a:defRPr/>
            </a:pPr>
            <a:r>
              <a:rPr lang="en-US" dirty="0" smtClean="0">
                <a:latin typeface="Calibri Bold" pitchFamily="80" charset="0"/>
                <a:ea typeface="MS PGothic" pitchFamily="34" charset="-128"/>
                <a:sym typeface="Calibri Bold" pitchFamily="80" charset="0"/>
              </a:rPr>
              <a:t>The </a:t>
            </a:r>
            <a:r>
              <a:rPr lang="ja-JP" altLang="en-US" smtClean="0">
                <a:latin typeface="Arial" pitchFamily="34" charset="0"/>
                <a:ea typeface="MS PGothic" pitchFamily="34" charset="-128"/>
                <a:sym typeface="Calibri Bold" pitchFamily="80" charset="0"/>
              </a:rPr>
              <a:t>“</a:t>
            </a:r>
            <a:r>
              <a:rPr lang="en-US" altLang="ja-JP" dirty="0" smtClean="0">
                <a:latin typeface="Calibri Bold" pitchFamily="80" charset="0"/>
                <a:sym typeface="Calibri Bold" pitchFamily="80" charset="0"/>
              </a:rPr>
              <a:t>Triangle of Life</a:t>
            </a:r>
            <a:r>
              <a:rPr lang="ja-JP" altLang="en-US" smtClean="0">
                <a:latin typeface="Arial" pitchFamily="34" charset="0"/>
                <a:ea typeface="MS PGothic" pitchFamily="34" charset="-128"/>
                <a:sym typeface="Calibri Bold" pitchFamily="80" charset="0"/>
              </a:rPr>
              <a:t>”</a:t>
            </a:r>
            <a:r>
              <a:rPr lang="en-US" altLang="ja-JP" dirty="0" smtClean="0">
                <a:latin typeface="Calibri Bold" pitchFamily="80" charset="0"/>
                <a:sym typeface="Calibri Bold" pitchFamily="80" charset="0"/>
              </a:rPr>
              <a:t> is based on several </a:t>
            </a:r>
            <a:r>
              <a:rPr lang="en-US" altLang="ja-JP" u="sng" dirty="0" smtClean="0">
                <a:latin typeface="Calibri Bold" pitchFamily="80" charset="0"/>
                <a:sym typeface="Calibri Bold" pitchFamily="80" charset="0"/>
              </a:rPr>
              <a:t>wrong</a:t>
            </a:r>
            <a:r>
              <a:rPr lang="en-US" altLang="ja-JP" dirty="0" smtClean="0">
                <a:latin typeface="Calibri Bold" pitchFamily="80" charset="0"/>
                <a:sym typeface="Calibri Bold" pitchFamily="80" charset="0"/>
              </a:rPr>
              <a:t> assumptions:</a:t>
            </a:r>
          </a:p>
          <a:p>
            <a:pPr defTabSz="937900">
              <a:defRPr/>
            </a:pPr>
            <a:endParaRPr lang="en-US" altLang="ja-JP" dirty="0" smtClean="0">
              <a:latin typeface="Calibri Bold" pitchFamily="80" charset="0"/>
              <a:sym typeface="Calibri Bold" pitchFamily="80" charset="0"/>
            </a:endParaRPr>
          </a:p>
          <a:p>
            <a:pPr defTabSz="937900">
              <a:defRPr/>
            </a:pPr>
            <a:r>
              <a:rPr lang="en-US" dirty="0" smtClean="0">
                <a:solidFill>
                  <a:srgbClr val="000000"/>
                </a:solidFill>
                <a:latin typeface="Arial" pitchFamily="34" charset="0"/>
                <a:cs typeface="Arial" pitchFamily="34" charset="0"/>
                <a:sym typeface="Arial" pitchFamily="34" charset="0"/>
              </a:rPr>
              <a:t>The Red Cross and FEMA and other reputable national earthquake organizations have refuted the </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triangle of life</a:t>
            </a:r>
            <a:r>
              <a:rPr lang="ja-JP" altLang="en-US" smtClean="0">
                <a:solidFill>
                  <a:srgbClr val="000000"/>
                </a:solidFill>
                <a:latin typeface="Arial" pitchFamily="34" charset="0"/>
                <a:cs typeface="Arial" pitchFamily="34" charset="0"/>
                <a:sym typeface="Arial" pitchFamily="34" charset="0"/>
              </a:rPr>
              <a:t>”</a:t>
            </a:r>
            <a:r>
              <a:rPr lang="en-US" altLang="ja-JP" dirty="0" smtClean="0">
                <a:solidFill>
                  <a:srgbClr val="000000"/>
                </a:solidFill>
                <a:latin typeface="Arial" pitchFamily="34" charset="0"/>
                <a:cs typeface="Arial" pitchFamily="34" charset="0"/>
                <a:sym typeface="Arial" pitchFamily="34" charset="0"/>
              </a:rPr>
              <a:t> advice for the United States.</a:t>
            </a:r>
            <a:endParaRPr lang="en-US" dirty="0" smtClean="0">
              <a:solidFill>
                <a:srgbClr val="000000"/>
              </a:solidFill>
              <a:latin typeface="Arial" pitchFamily="34" charset="0"/>
              <a:cs typeface="Arial" pitchFamily="34" charset="0"/>
              <a:sym typeface="Arial" pitchFamily="34" charset="0"/>
            </a:endParaRPr>
          </a:p>
          <a:p>
            <a:pPr defTabSz="937900">
              <a:defRPr/>
            </a:pPr>
            <a:endParaRPr lang="en-US" altLang="ja-JP" dirty="0" smtClean="0">
              <a:latin typeface="Calibri Bold" pitchFamily="80" charset="0"/>
              <a:sym typeface="Calibri Bold" pitchFamily="80" charset="0"/>
            </a:endParaRPr>
          </a:p>
          <a:p>
            <a:r>
              <a:rPr lang="en-US" b="1" dirty="0" smtClean="0">
                <a:latin typeface="Arial" pitchFamily="34" charset="0"/>
                <a:ea typeface="MS PGothic" pitchFamily="34" charset="-128"/>
                <a:sym typeface="Arial" pitchFamily="34" charset="0"/>
              </a:rPr>
              <a:t>Myth: </a:t>
            </a:r>
            <a:r>
              <a:rPr lang="en-US" dirty="0" smtClean="0">
                <a:latin typeface="Arial" pitchFamily="34" charset="0"/>
                <a:ea typeface="MS PGothic" pitchFamily="34" charset="-128"/>
                <a:sym typeface="Arial" pitchFamily="34" charset="0"/>
              </a:rPr>
              <a:t>Buildings always collapse in earthquakes</a:t>
            </a:r>
          </a:p>
          <a:p>
            <a:pPr defTabSz="937900">
              <a:defRPr/>
            </a:pPr>
            <a:r>
              <a:rPr lang="en-US" b="1" dirty="0" smtClean="0">
                <a:latin typeface="Arial" pitchFamily="34" charset="0"/>
                <a:ea typeface="MS PGothic" pitchFamily="34" charset="-128"/>
                <a:sym typeface="Arial" pitchFamily="34" charset="0"/>
              </a:rPr>
              <a:t>Truth: </a:t>
            </a:r>
            <a:r>
              <a:rPr lang="en-US" b="1" i="1" dirty="0" smtClean="0">
                <a:latin typeface="Arial" pitchFamily="34" charset="0"/>
                <a:ea typeface="MS PGothic" pitchFamily="34" charset="-128"/>
                <a:sym typeface="Arial" pitchFamily="34" charset="0"/>
              </a:rPr>
              <a:t>Most buildings do not collapse at all, and few completely collapse.</a:t>
            </a:r>
            <a:r>
              <a:rPr lang="en-US" b="1" dirty="0" smtClean="0">
                <a:latin typeface="Arial" pitchFamily="34" charset="0"/>
                <a:ea typeface="MS PGothic" pitchFamily="34" charset="-128"/>
                <a:sym typeface="Arial" pitchFamily="34" charset="0"/>
              </a:rPr>
              <a:t> </a:t>
            </a:r>
          </a:p>
          <a:p>
            <a:endParaRPr lang="en-US" dirty="0" smtClean="0"/>
          </a:p>
          <a:p>
            <a:pPr defTabSz="937900">
              <a:defRPr/>
            </a:pPr>
            <a:r>
              <a:rPr lang="en-US" b="1" dirty="0" smtClean="0">
                <a:latin typeface="Arial" pitchFamily="34" charset="0"/>
                <a:ea typeface="MS PGothic" pitchFamily="34" charset="-128"/>
                <a:sym typeface="Arial" pitchFamily="34" charset="0"/>
              </a:rPr>
              <a:t>Myth: </a:t>
            </a:r>
            <a:r>
              <a:rPr lang="en-US" dirty="0" smtClean="0">
                <a:latin typeface="Arial" pitchFamily="34" charset="0"/>
                <a:ea typeface="MS PGothic" pitchFamily="34" charset="-128"/>
                <a:sym typeface="Arial" pitchFamily="34" charset="0"/>
              </a:rPr>
              <a:t>During strong shaking people can move to a desired location. </a:t>
            </a:r>
          </a:p>
          <a:p>
            <a:pPr defTabSz="937900">
              <a:defRPr/>
            </a:pPr>
            <a:r>
              <a:rPr lang="en-US" b="1" dirty="0" smtClean="0">
                <a:latin typeface="Arial" pitchFamily="34" charset="0"/>
                <a:ea typeface="MS PGothic" pitchFamily="34" charset="-128"/>
                <a:sym typeface="Arial" pitchFamily="34" charset="0"/>
              </a:rPr>
              <a:t>Truth: </a:t>
            </a:r>
            <a:r>
              <a:rPr lang="en-US" b="1" i="1" dirty="0" smtClean="0">
                <a:latin typeface="Arial" pitchFamily="34" charset="0"/>
                <a:ea typeface="MS PGothic" pitchFamily="34" charset="-128"/>
                <a:sym typeface="Arial" pitchFamily="34" charset="0"/>
              </a:rPr>
              <a:t>Strong shaking can make moving very difficult and dangerous.</a:t>
            </a:r>
          </a:p>
          <a:p>
            <a:pPr defTabSz="937900">
              <a:defRPr/>
            </a:pPr>
            <a:endParaRPr lang="en-US" b="1" i="1" dirty="0" smtClean="0">
              <a:latin typeface="Arial" pitchFamily="34" charset="0"/>
              <a:ea typeface="MS PGothic" pitchFamily="34" charset="-128"/>
              <a:sym typeface="Arial" pitchFamily="34" charset="0"/>
            </a:endParaRPr>
          </a:p>
          <a:p>
            <a:pPr defTabSz="937900">
              <a:defRPr/>
            </a:pPr>
            <a:r>
              <a:rPr lang="en-US" b="1" dirty="0" smtClean="0">
                <a:latin typeface="Arial" pitchFamily="34" charset="0"/>
                <a:ea typeface="MS PGothic" pitchFamily="34" charset="-128"/>
                <a:sym typeface="Arial" pitchFamily="34" charset="0"/>
              </a:rPr>
              <a:t>Myth: </a:t>
            </a:r>
            <a:r>
              <a:rPr lang="en-US" dirty="0" smtClean="0">
                <a:latin typeface="Arial" pitchFamily="34" charset="0"/>
                <a:ea typeface="MS PGothic" pitchFamily="34" charset="-128"/>
                <a:sym typeface="Arial" pitchFamily="34" charset="0"/>
              </a:rPr>
              <a:t>People can always anticipate how their building might collapse and find the survivable void spaces. </a:t>
            </a:r>
          </a:p>
          <a:p>
            <a:pPr defTabSz="937900">
              <a:defRPr/>
            </a:pPr>
            <a:r>
              <a:rPr lang="en-US" b="1" dirty="0" smtClean="0">
                <a:latin typeface="Arial" pitchFamily="34" charset="0"/>
                <a:ea typeface="MS PGothic" pitchFamily="34" charset="-128"/>
                <a:sym typeface="Arial" pitchFamily="34" charset="0"/>
              </a:rPr>
              <a:t>Truth: </a:t>
            </a:r>
            <a:r>
              <a:rPr lang="en-US" b="1" i="1" dirty="0" smtClean="0">
                <a:latin typeface="Arial" pitchFamily="34" charset="0"/>
                <a:ea typeface="MS PGothic" pitchFamily="34" charset="-128"/>
                <a:sym typeface="Arial" pitchFamily="34" charset="0"/>
              </a:rPr>
              <a:t>The direction of shaking and unique structural aspects of the building make this impossible.</a:t>
            </a:r>
          </a:p>
          <a:p>
            <a:pPr defTabSz="937900">
              <a:defRPr/>
            </a:pPr>
            <a:endParaRPr lang="en-US" b="1" i="1" dirty="0" smtClean="0">
              <a:latin typeface="Arial" pitchFamily="34" charset="0"/>
              <a:ea typeface="MS PGothic" pitchFamily="34" charset="-128"/>
              <a:sym typeface="Arial" pitchFamily="34" charset="0"/>
            </a:endParaRPr>
          </a:p>
          <a:p>
            <a:pPr defTabSz="937900">
              <a:defRPr/>
            </a:pPr>
            <a:r>
              <a:rPr lang="en-US" b="1" dirty="0" smtClean="0">
                <a:latin typeface="Arial" pitchFamily="34" charset="0"/>
                <a:ea typeface="MS PGothic" pitchFamily="34" charset="-128"/>
                <a:sym typeface="Arial" pitchFamily="34" charset="0"/>
              </a:rPr>
              <a:t>Myth: </a:t>
            </a:r>
            <a:r>
              <a:rPr lang="en-US" dirty="0" smtClean="0">
                <a:latin typeface="Arial" pitchFamily="34" charset="0"/>
                <a:ea typeface="MS PGothic" pitchFamily="34" charset="-128"/>
                <a:sym typeface="Arial" pitchFamily="34" charset="0"/>
              </a:rPr>
              <a:t>When buildings collapse they always crush all furniture inside.</a:t>
            </a:r>
          </a:p>
          <a:p>
            <a:pPr defTabSz="937900">
              <a:defRPr/>
            </a:pPr>
            <a:r>
              <a:rPr lang="en-US" b="1" dirty="0" smtClean="0">
                <a:latin typeface="Arial" pitchFamily="34" charset="0"/>
                <a:ea typeface="MS PGothic" pitchFamily="34" charset="-128"/>
                <a:sym typeface="Arial" pitchFamily="34" charset="0"/>
              </a:rPr>
              <a:t>Truth: </a:t>
            </a:r>
            <a:r>
              <a:rPr lang="en-US" b="1" i="1" dirty="0" smtClean="0">
                <a:latin typeface="Arial" pitchFamily="34" charset="0"/>
                <a:ea typeface="MS PGothic" pitchFamily="34" charset="-128"/>
                <a:sym typeface="Arial" pitchFamily="34" charset="0"/>
              </a:rPr>
              <a:t>People DO survive under furniture or other shelters.</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45</a:t>
            </a:fld>
            <a:endParaRPr lang="en-US"/>
          </a:p>
        </p:txBody>
      </p:sp>
    </p:spTree>
    <p:extLst>
      <p:ext uri="{BB962C8B-B14F-4D97-AF65-F5344CB8AC3E}">
        <p14:creationId xmlns:p14="http://schemas.microsoft.com/office/powerpoint/2010/main" val="4700387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450"/>
              </a:spcBef>
            </a:pPr>
            <a:r>
              <a:rPr lang="en-US" dirty="0" smtClean="0">
                <a:solidFill>
                  <a:srgbClr val="000000"/>
                </a:solidFill>
                <a:latin typeface="Arial" pitchFamily="34" charset="0"/>
                <a:cs typeface="Arial" pitchFamily="34" charset="0"/>
                <a:sym typeface="Arial" pitchFamily="34" charset="0"/>
              </a:rPr>
              <a:t>Check to see that your Bus Emergency Plan has procedures for earthquakes.</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Students should take a protective position in their seats, covering their heads and turning away from windows.</a:t>
            </a:r>
            <a:endParaRPr lang="en-US" dirty="0" smtClean="0">
              <a:solidFill>
                <a:srgbClr val="000000"/>
              </a:solidFill>
              <a:latin typeface="Arial" pitchFamily="34" charset="0"/>
              <a:sym typeface="Arial" pitchFamily="34" charset="0"/>
            </a:endParaRPr>
          </a:p>
          <a:p>
            <a:pPr>
              <a:spcBef>
                <a:spcPts val="450"/>
              </a:spcBef>
            </a:pPr>
            <a:endParaRPr lang="en-US" dirty="0" smtClean="0">
              <a:solidFill>
                <a:srgbClr val="000000"/>
              </a:solidFill>
              <a:latin typeface="Arial" pitchFamily="34" charset="0"/>
              <a:sym typeface="Arial" pitchFamily="34" charset="0"/>
            </a:endParaRPr>
          </a:p>
          <a:p>
            <a:pPr>
              <a:spcBef>
                <a:spcPts val="450"/>
              </a:spcBef>
            </a:pPr>
            <a:r>
              <a:rPr lang="en-US" dirty="0" smtClean="0">
                <a:solidFill>
                  <a:srgbClr val="000000"/>
                </a:solidFill>
                <a:latin typeface="Arial" pitchFamily="34" charset="0"/>
                <a:cs typeface="Arial" pitchFamily="34" charset="0"/>
                <a:sym typeface="Arial" pitchFamily="34" charset="0"/>
              </a:rPr>
              <a:t>After the shaking stops, assess your situation and attempt to determine if roads are passable.  </a:t>
            </a:r>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46</a:t>
            </a:fld>
            <a:endParaRPr lang="en-US"/>
          </a:p>
        </p:txBody>
      </p:sp>
    </p:spTree>
    <p:extLst>
      <p:ext uri="{BB962C8B-B14F-4D97-AF65-F5344CB8AC3E}">
        <p14:creationId xmlns:p14="http://schemas.microsoft.com/office/powerpoint/2010/main" val="1421106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Encourage participation</a:t>
            </a:r>
            <a:r>
              <a:rPr lang="en-US" baseline="0" dirty="0" smtClean="0"/>
              <a:t> in the Great Oregon Shake Out.</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47</a:t>
            </a:fld>
            <a:endParaRPr lang="en-US"/>
          </a:p>
        </p:txBody>
      </p:sp>
    </p:spTree>
    <p:extLst>
      <p:ext uri="{BB962C8B-B14F-4D97-AF65-F5344CB8AC3E}">
        <p14:creationId xmlns:p14="http://schemas.microsoft.com/office/powerpoint/2010/main" val="2553694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48</a:t>
            </a:fld>
            <a:endParaRPr lang="en-US"/>
          </a:p>
        </p:txBody>
      </p:sp>
    </p:spTree>
    <p:extLst>
      <p:ext uri="{BB962C8B-B14F-4D97-AF65-F5344CB8AC3E}">
        <p14:creationId xmlns:p14="http://schemas.microsoft.com/office/powerpoint/2010/main" val="361744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After</a:t>
            </a:r>
            <a:r>
              <a:rPr lang="en-US" b="0" baseline="0" dirty="0" smtClean="0"/>
              <a:t> the ground stops shaking, </a:t>
            </a:r>
          </a:p>
          <a:p>
            <a:endParaRPr lang="en-US" b="0" baseline="0" dirty="0" smtClean="0"/>
          </a:p>
          <a:p>
            <a:r>
              <a:rPr lang="en-US" b="1" dirty="0" smtClean="0"/>
              <a:t>Assess your situation</a:t>
            </a:r>
            <a:r>
              <a:rPr lang="en-US" dirty="0" smtClean="0"/>
              <a:t>:</a:t>
            </a:r>
            <a:r>
              <a:rPr lang="en-US" baseline="0" dirty="0" smtClean="0"/>
              <a:t> hazards such as glass, dust, fire, darkness, injuries</a:t>
            </a:r>
          </a:p>
          <a:p>
            <a:r>
              <a:rPr lang="en-US" b="1" baseline="0" dirty="0" smtClean="0"/>
              <a:t>Protect yourself</a:t>
            </a:r>
            <a:r>
              <a:rPr lang="en-US" baseline="0" dirty="0" smtClean="0"/>
              <a:t>: leather gloves, dust mask, flashlight (fire extinguisher if available) </a:t>
            </a:r>
          </a:p>
          <a:p>
            <a:r>
              <a:rPr lang="en-US" b="1" dirty="0" smtClean="0"/>
              <a:t>Evacuate the building</a:t>
            </a:r>
            <a:r>
              <a:rPr lang="en-US" dirty="0" smtClean="0"/>
              <a:t>: Obstacles,</a:t>
            </a:r>
            <a:r>
              <a:rPr lang="en-US" baseline="0" dirty="0" smtClean="0"/>
              <a:t> secondary routes, assist those in need</a:t>
            </a:r>
          </a:p>
          <a:p>
            <a:endParaRPr lang="en-US" baseline="0" dirty="0" smtClean="0"/>
          </a:p>
          <a:p>
            <a:pPr defTabSz="937900">
              <a:defRPr/>
            </a:pPr>
            <a:r>
              <a:rPr lang="en-US" dirty="0" smtClean="0">
                <a:solidFill>
                  <a:srgbClr val="000000"/>
                </a:solidFill>
                <a:latin typeface="Arial" pitchFamily="34" charset="0"/>
                <a:cs typeface="Arial" pitchFamily="34" charset="0"/>
                <a:sym typeface="Arial" pitchFamily="34" charset="0"/>
              </a:rPr>
              <a:t>One of the most common hazards in earthquakes are broken windows – GLASS.  This presents a real safety hazard.  It is also common for a lot of dust (almost like a heavy smoke) to be floating around.  Consider instructing students to cover their mouth and nose with their sleeve while you evacuate to reduce how much dust they breath in.  In many cases, the power will be out.  Flashlights can be very useful in this situation.</a:t>
            </a:r>
          </a:p>
          <a:p>
            <a:endParaRPr lang="en-US" baseline="0" dirty="0" smtClean="0"/>
          </a:p>
          <a:p>
            <a:r>
              <a:rPr lang="en-US" baseline="0" dirty="0" smtClean="0"/>
              <a:t>Take supplies with you if you are able…(unless you’re in the tsunami zone and need to hurry)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49</a:t>
            </a:fld>
            <a:endParaRPr lang="en-US"/>
          </a:p>
        </p:txBody>
      </p:sp>
    </p:spTree>
    <p:extLst>
      <p:ext uri="{BB962C8B-B14F-4D97-AF65-F5344CB8AC3E}">
        <p14:creationId xmlns:p14="http://schemas.microsoft.com/office/powerpoint/2010/main" val="3846298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51</a:t>
            </a:fld>
            <a:endParaRPr lang="en-US"/>
          </a:p>
        </p:txBody>
      </p:sp>
    </p:spTree>
    <p:extLst>
      <p:ext uri="{BB962C8B-B14F-4D97-AF65-F5344CB8AC3E}">
        <p14:creationId xmlns:p14="http://schemas.microsoft.com/office/powerpoint/2010/main" val="110188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solidFill>
                  <a:schemeClr val="bg1"/>
                </a:solidFill>
              </a:rPr>
              <a:t>Schools will have damage.</a:t>
            </a:r>
          </a:p>
          <a:p>
            <a:endParaRPr lang="en-US" b="0" dirty="0" smtClean="0">
              <a:solidFill>
                <a:schemeClr val="bg1"/>
              </a:solidFill>
            </a:endParaRPr>
          </a:p>
          <a:p>
            <a:r>
              <a:rPr lang="en-US" b="0" dirty="0" smtClean="0">
                <a:solidFill>
                  <a:schemeClr val="bg1"/>
                </a:solidFill>
              </a:rPr>
              <a:t>Some may have Structural damage</a:t>
            </a:r>
          </a:p>
          <a:p>
            <a:r>
              <a:rPr lang="en-US" b="0" dirty="0" smtClean="0">
                <a:solidFill>
                  <a:schemeClr val="bg1"/>
                </a:solidFill>
              </a:rPr>
              <a:t>Others may just need extensive Interior clean- up</a:t>
            </a:r>
          </a:p>
          <a:p>
            <a:r>
              <a:rPr lang="en-US" b="0" dirty="0" smtClean="0"/>
              <a:t>All will</a:t>
            </a:r>
            <a:r>
              <a:rPr lang="en-US" b="0" baseline="0" dirty="0" smtClean="0"/>
              <a:t> need an inspection</a:t>
            </a:r>
          </a:p>
          <a:p>
            <a:endParaRPr lang="en-US" b="0" baseline="0" dirty="0" smtClean="0"/>
          </a:p>
          <a:p>
            <a:r>
              <a:rPr lang="en-US" b="0" baseline="0" dirty="0" smtClean="0"/>
              <a:t>Expect aftershocks…</a:t>
            </a:r>
            <a:endParaRPr lang="en-US" b="0"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5</a:t>
            </a:fld>
            <a:endParaRPr lang="en-US"/>
          </a:p>
        </p:txBody>
      </p:sp>
    </p:spTree>
    <p:extLst>
      <p:ext uri="{BB962C8B-B14F-4D97-AF65-F5344CB8AC3E}">
        <p14:creationId xmlns:p14="http://schemas.microsoft.com/office/powerpoint/2010/main" val="2536270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a:t>
            </a:r>
            <a:r>
              <a:rPr lang="en-US" baseline="0" dirty="0" smtClean="0"/>
              <a:t> about the landslides we get in our environment during winter storms.  Now think about those landslide-prone areas with 4-6 minutes of intense shaking.</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8</a:t>
            </a:fld>
            <a:endParaRPr lang="en-US"/>
          </a:p>
        </p:txBody>
      </p:sp>
    </p:spTree>
    <p:extLst>
      <p:ext uri="{BB962C8B-B14F-4D97-AF65-F5344CB8AC3E}">
        <p14:creationId xmlns:p14="http://schemas.microsoft.com/office/powerpoint/2010/main" val="247826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Oregon it is estimated that:</a:t>
            </a:r>
          </a:p>
          <a:p>
            <a:r>
              <a:rPr lang="en-US" dirty="0" smtClean="0"/>
              <a:t>399 Bridges – total or partial</a:t>
            </a:r>
            <a:r>
              <a:rPr lang="en-US" baseline="0" dirty="0" smtClean="0"/>
              <a:t> collapse (under a M 9.0)</a:t>
            </a:r>
          </a:p>
          <a:p>
            <a:r>
              <a:rPr lang="en-US" baseline="0" dirty="0" smtClean="0"/>
              <a:t>621 Bridges – heavily damaged</a:t>
            </a:r>
          </a:p>
          <a:p>
            <a:endParaRPr lang="en-US" baseline="0" dirty="0" smtClean="0"/>
          </a:p>
          <a:p>
            <a:r>
              <a:rPr lang="en-US" baseline="0" dirty="0" smtClean="0"/>
              <a:t>Estimated time of closure for most state routes connecting I-5 with the Oregon Coast would be 3 to 12 months… currently.</a:t>
            </a:r>
          </a:p>
          <a:p>
            <a:endParaRPr lang="en-US" baseline="0" dirty="0" smtClean="0"/>
          </a:p>
          <a:p>
            <a:r>
              <a:rPr lang="en-US" baseline="0" dirty="0" smtClean="0"/>
              <a:t>Talk about the state Resiliency Plan and what we can do now to reduce that time frame…</a:t>
            </a:r>
          </a:p>
        </p:txBody>
      </p:sp>
      <p:sp>
        <p:nvSpPr>
          <p:cNvPr id="4" name="Slide Number Placeholder 3"/>
          <p:cNvSpPr>
            <a:spLocks noGrp="1"/>
          </p:cNvSpPr>
          <p:nvPr>
            <p:ph type="sldNum" sz="quarter" idx="10"/>
          </p:nvPr>
        </p:nvSpPr>
        <p:spPr/>
        <p:txBody>
          <a:bodyPr/>
          <a:lstStyle/>
          <a:p>
            <a:fld id="{9DEC646D-4D41-4414-BC97-C7260CBAB391}" type="slidenum">
              <a:rPr lang="en-US" smtClean="0"/>
              <a:pPr/>
              <a:t>9</a:t>
            </a:fld>
            <a:endParaRPr lang="en-US"/>
          </a:p>
        </p:txBody>
      </p:sp>
    </p:spTree>
    <p:extLst>
      <p:ext uri="{BB962C8B-B14F-4D97-AF65-F5344CB8AC3E}">
        <p14:creationId xmlns:p14="http://schemas.microsoft.com/office/powerpoint/2010/main" val="3037404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shaking will also be felt</a:t>
            </a:r>
            <a:r>
              <a:rPr lang="en-US" baseline="0" dirty="0" smtClean="0"/>
              <a:t> in the valley, on our major north-south routes like the I-5.  Huge implications…  Discussion</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10</a:t>
            </a:fld>
            <a:endParaRPr lang="en-US"/>
          </a:p>
        </p:txBody>
      </p:sp>
    </p:spTree>
    <p:extLst>
      <p:ext uri="{BB962C8B-B14F-4D97-AF65-F5344CB8AC3E}">
        <p14:creationId xmlns:p14="http://schemas.microsoft.com/office/powerpoint/2010/main" val="1497931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Fires are very common in earthquakes</a:t>
            </a:r>
            <a:endParaRPr lang="en-US" dirty="0"/>
          </a:p>
        </p:txBody>
      </p:sp>
      <p:sp>
        <p:nvSpPr>
          <p:cNvPr id="4" name="Slide Number Placeholder 3"/>
          <p:cNvSpPr>
            <a:spLocks noGrp="1"/>
          </p:cNvSpPr>
          <p:nvPr>
            <p:ph type="sldNum" sz="quarter" idx="10"/>
          </p:nvPr>
        </p:nvSpPr>
        <p:spPr/>
        <p:txBody>
          <a:bodyPr/>
          <a:lstStyle/>
          <a:p>
            <a:fld id="{9DEC646D-4D41-4414-BC97-C7260CBAB391}" type="slidenum">
              <a:rPr lang="en-US" smtClean="0"/>
              <a:pPr/>
              <a:t>11</a:t>
            </a:fld>
            <a:endParaRPr lang="en-US"/>
          </a:p>
        </p:txBody>
      </p:sp>
    </p:spTree>
    <p:extLst>
      <p:ext uri="{BB962C8B-B14F-4D97-AF65-F5344CB8AC3E}">
        <p14:creationId xmlns:p14="http://schemas.microsoft.com/office/powerpoint/2010/main" val="165217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3/6/16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3/6/16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3/6/16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870312-2834-43DC-9268-36F72C02B6E4}" type="datetimeFigureOut">
              <a:rPr lang="en-US" smtClean="0"/>
              <a:pPr/>
              <a:t>3/6/16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870312-2834-43DC-9268-36F72C02B6E4}" type="datetimeFigureOut">
              <a:rPr lang="en-US" smtClean="0"/>
              <a:pPr/>
              <a:t>3/6/16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870312-2834-43DC-9268-36F72C02B6E4}" type="datetimeFigureOut">
              <a:rPr lang="en-US" smtClean="0"/>
              <a:pPr/>
              <a:t>3/6/16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870312-2834-43DC-9268-36F72C02B6E4}" type="datetimeFigureOut">
              <a:rPr lang="en-US" smtClean="0"/>
              <a:pPr/>
              <a:t>3/6/16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870312-2834-43DC-9268-36F72C02B6E4}" type="datetimeFigureOut">
              <a:rPr lang="en-US" smtClean="0"/>
              <a:pPr/>
              <a:t>3/6/16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70312-2834-43DC-9268-36F72C02B6E4}" type="datetimeFigureOut">
              <a:rPr lang="en-US" smtClean="0"/>
              <a:pPr/>
              <a:t>3/6/16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70312-2834-43DC-9268-36F72C02B6E4}" type="datetimeFigureOut">
              <a:rPr lang="en-US" smtClean="0"/>
              <a:pPr/>
              <a:t>3/6/16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870312-2834-43DC-9268-36F72C02B6E4}" type="datetimeFigureOut">
              <a:rPr lang="en-US" smtClean="0"/>
              <a:pPr/>
              <a:t>3/6/16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318502-E0B9-489B-9AE3-3D68EB8DA7A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70312-2834-43DC-9268-36F72C02B6E4}" type="datetimeFigureOut">
              <a:rPr lang="en-US" smtClean="0"/>
              <a:pPr/>
              <a:t>3/6/16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318502-E0B9-489B-9AE3-3D68EB8DA7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libraryphoto.cr.usgs.gov/cgi-bin/show_picture.cgi?ID=ID.%20Anonymous,%20%2039&amp;SIZE=medium" TargetMode="External"/><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1.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4.png"/><Relationship Id="rId5" Type="http://schemas.openxmlformats.org/officeDocument/2006/relationships/image" Target="../media/image25.jpe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7.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8.jpeg"/><Relationship Id="rId5" Type="http://schemas.openxmlformats.org/officeDocument/2006/relationships/image" Target="../media/image29.jpeg"/><Relationship Id="rId6"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jpe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 Id="rId3"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9.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2.png"/><Relationship Id="rId5" Type="http://schemas.openxmlformats.org/officeDocument/2006/relationships/image" Target="../media/image43.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5.jpe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6.jpeg"/><Relationship Id="rId5" Type="http://schemas.openxmlformats.org/officeDocument/2006/relationships/image" Target="../media/image47.jpeg"/><Relationship Id="rId6" Type="http://schemas.openxmlformats.org/officeDocument/2006/relationships/image" Target="../media/image48.jpe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9.png"/><Relationship Id="rId5" Type="http://schemas.microsoft.com/office/2007/relationships/hdphoto" Target="../media/hdphoto1.wdp"/><Relationship Id="rId6" Type="http://schemas.openxmlformats.org/officeDocument/2006/relationships/image" Target="../media/image50.png"/><Relationship Id="rId7"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54.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5.png"/><Relationship Id="rId5" Type="http://schemas.openxmlformats.org/officeDocument/2006/relationships/image" Target="../media/image56.jpeg"/><Relationship Id="rId6" Type="http://schemas.openxmlformats.org/officeDocument/2006/relationships/image" Target="../media/image57.jpe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6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2.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3.pn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4.png"/><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1" Type="http://schemas.openxmlformats.org/officeDocument/2006/relationships/diagramQuickStyle" Target="../diagrams/quickStyle4.xml"/><Relationship Id="rId12" Type="http://schemas.openxmlformats.org/officeDocument/2006/relationships/diagramColors" Target="../diagrams/colors4.xml"/><Relationship Id="rId13" Type="http://schemas.microsoft.com/office/2007/relationships/diagramDrawing" Target="../diagrams/drawing4.xml"/><Relationship Id="rId14" Type="http://schemas.openxmlformats.org/officeDocument/2006/relationships/diagramData" Target="../diagrams/data5.xml"/><Relationship Id="rId15" Type="http://schemas.openxmlformats.org/officeDocument/2006/relationships/diagramLayout" Target="../diagrams/layout5.xml"/><Relationship Id="rId16" Type="http://schemas.openxmlformats.org/officeDocument/2006/relationships/diagramQuickStyle" Target="../diagrams/quickStyle5.xml"/><Relationship Id="rId17" Type="http://schemas.openxmlformats.org/officeDocument/2006/relationships/diagramColors" Target="../diagrams/colors5.xml"/><Relationship Id="rId18" Type="http://schemas.microsoft.com/office/2007/relationships/diagramDrawing" Target="../diagrams/drawing5.xml"/><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9" Type="http://schemas.openxmlformats.org/officeDocument/2006/relationships/diagramData" Target="../diagrams/data4.xml"/><Relationship Id="rId10"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diagramData" Target="../diagrams/data6.xml"/><Relationship Id="rId5" Type="http://schemas.openxmlformats.org/officeDocument/2006/relationships/diagramLayout" Target="../diagrams/layout6.xml"/><Relationship Id="rId6" Type="http://schemas.openxmlformats.org/officeDocument/2006/relationships/diagramQuickStyle" Target="../diagrams/quickStyle6.xml"/><Relationship Id="rId7" Type="http://schemas.openxmlformats.org/officeDocument/2006/relationships/diagramColors" Target="../diagrams/colors6.xml"/><Relationship Id="rId8" Type="http://schemas.microsoft.com/office/2007/relationships/diagramDrawing" Target="../diagrams/drawing6.xml"/><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6.png"/><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7.gif"/><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1" Type="http://schemas.openxmlformats.org/officeDocument/2006/relationships/diagramQuickStyle" Target="../diagrams/quickStyle8.xml"/><Relationship Id="rId12" Type="http://schemas.openxmlformats.org/officeDocument/2006/relationships/diagramColors" Target="../diagrams/colors8.xml"/><Relationship Id="rId13" Type="http://schemas.microsoft.com/office/2007/relationships/diagramDrawing" Target="../diagrams/drawing8.xml"/><Relationship Id="rId14" Type="http://schemas.openxmlformats.org/officeDocument/2006/relationships/diagramData" Target="../diagrams/data9.xml"/><Relationship Id="rId15" Type="http://schemas.openxmlformats.org/officeDocument/2006/relationships/diagramLayout" Target="../diagrams/layout9.xml"/><Relationship Id="rId16" Type="http://schemas.openxmlformats.org/officeDocument/2006/relationships/diagramQuickStyle" Target="../diagrams/quickStyle9.xml"/><Relationship Id="rId17" Type="http://schemas.openxmlformats.org/officeDocument/2006/relationships/diagramColors" Target="../diagrams/colors9.xml"/><Relationship Id="rId18" Type="http://schemas.microsoft.com/office/2007/relationships/diagramDrawing" Target="../diagrams/drawing9.xml"/><Relationship Id="rId19" Type="http://schemas.openxmlformats.org/officeDocument/2006/relationships/image" Target="../media/image68.jpeg"/><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1.jpeg"/><Relationship Id="rId4" Type="http://schemas.openxmlformats.org/officeDocument/2006/relationships/diagramData" Target="../diagrams/data7.xml"/><Relationship Id="rId5" Type="http://schemas.openxmlformats.org/officeDocument/2006/relationships/diagramLayout" Target="../diagrams/layout7.xml"/><Relationship Id="rId6" Type="http://schemas.openxmlformats.org/officeDocument/2006/relationships/diagramQuickStyle" Target="../diagrams/quickStyle7.xml"/><Relationship Id="rId7" Type="http://schemas.openxmlformats.org/officeDocument/2006/relationships/diagramColors" Target="../diagrams/colors7.xml"/><Relationship Id="rId8" Type="http://schemas.microsoft.com/office/2007/relationships/diagramDrawing" Target="../diagrams/drawing7.xml"/><Relationship Id="rId9" Type="http://schemas.openxmlformats.org/officeDocument/2006/relationships/diagramData" Target="../diagrams/data8.xml"/><Relationship Id="rId10"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2057400"/>
          </a:xfrm>
          <a:prstGeom prst="rect">
            <a:avLst/>
          </a:prstGeom>
        </p:spPr>
      </p:pic>
      <p:sp>
        <p:nvSpPr>
          <p:cNvPr id="2" name="Title 1"/>
          <p:cNvSpPr>
            <a:spLocks noGrp="1"/>
          </p:cNvSpPr>
          <p:nvPr>
            <p:ph type="ctrTitle"/>
          </p:nvPr>
        </p:nvSpPr>
        <p:spPr>
          <a:xfrm>
            <a:off x="76200" y="762000"/>
            <a:ext cx="8915400" cy="4495800"/>
          </a:xfrm>
        </p:spPr>
        <p:txBody>
          <a:bodyPr>
            <a:noAutofit/>
          </a:bodyPr>
          <a:lstStyle/>
          <a:p>
            <a:r>
              <a:rPr lang="en-US" sz="4800" b="1" i="1" dirty="0" smtClean="0">
                <a:solidFill>
                  <a:schemeClr val="bg1"/>
                </a:solidFill>
              </a:rPr>
              <a:t>Surviving a Cascadia Earthquake</a:t>
            </a:r>
            <a:r>
              <a:rPr lang="en-US" sz="4800" b="1" i="1" dirty="0" smtClean="0"/>
              <a:t/>
            </a:r>
            <a:br>
              <a:rPr lang="en-US" sz="4800" b="1" i="1" dirty="0" smtClean="0"/>
            </a:br>
            <a:r>
              <a:rPr lang="en-US" sz="6600" b="1" i="1" dirty="0" smtClean="0"/>
              <a:t/>
            </a:r>
            <a:br>
              <a:rPr lang="en-US" sz="6600" b="1" i="1" dirty="0" smtClean="0"/>
            </a:br>
            <a:r>
              <a:rPr lang="en-US" sz="6600" b="1" i="1" dirty="0" smtClean="0"/>
              <a:t/>
            </a:r>
            <a:br>
              <a:rPr lang="en-US" sz="6600" b="1" i="1" dirty="0" smtClean="0"/>
            </a:br>
            <a:r>
              <a:rPr lang="en-US" b="1" i="1" dirty="0" smtClean="0"/>
              <a:t/>
            </a:r>
            <a:br>
              <a:rPr lang="en-US" b="1" i="1" dirty="0" smtClean="0"/>
            </a:br>
            <a:endParaRPr lang="en-US" b="1" i="1" dirty="0"/>
          </a:p>
        </p:txBody>
      </p:sp>
      <p:sp>
        <p:nvSpPr>
          <p:cNvPr id="6" name="Subtitle 5"/>
          <p:cNvSpPr>
            <a:spLocks noGrp="1"/>
          </p:cNvSpPr>
          <p:nvPr>
            <p:ph type="subTitle" idx="1"/>
          </p:nvPr>
        </p:nvSpPr>
        <p:spPr>
          <a:xfrm>
            <a:off x="1371600" y="6019800"/>
            <a:ext cx="6400800" cy="1066800"/>
          </a:xfrm>
        </p:spPr>
        <p:txBody>
          <a:bodyPr>
            <a:normAutofit/>
          </a:bodyPr>
          <a:lstStyle/>
          <a:p>
            <a:pPr>
              <a:spcBef>
                <a:spcPts val="0"/>
              </a:spcBef>
            </a:pPr>
            <a:r>
              <a:rPr lang="en-US" sz="1800" b="1" dirty="0" smtClean="0">
                <a:solidFill>
                  <a:schemeClr val="bg1">
                    <a:lumMod val="50000"/>
                  </a:schemeClr>
                </a:solidFill>
              </a:rPr>
              <a:t> </a:t>
            </a:r>
            <a:r>
              <a:rPr lang="en-US" sz="2600" b="1" i="1" dirty="0" smtClean="0">
                <a:solidFill>
                  <a:schemeClr val="bg1">
                    <a:lumMod val="50000"/>
                  </a:schemeClr>
                </a:solidFill>
              </a:rPr>
              <a:t>CEETEP</a:t>
            </a:r>
          </a:p>
          <a:p>
            <a:pPr>
              <a:spcBef>
                <a:spcPts val="0"/>
              </a:spcBef>
            </a:pPr>
            <a:r>
              <a:rPr lang="en-US" sz="1800" b="1" dirty="0" smtClean="0">
                <a:solidFill>
                  <a:schemeClr val="bg1">
                    <a:lumMod val="50000"/>
                  </a:schemeClr>
                </a:solidFill>
              </a:rPr>
              <a:t>Sue Graves ~ August 2015</a:t>
            </a:r>
            <a:endParaRPr lang="en-US" sz="1800" b="1" dirty="0">
              <a:solidFill>
                <a:schemeClr val="bg1">
                  <a:lumMod val="50000"/>
                </a:schemeClr>
              </a:solidFill>
            </a:endParaRPr>
          </a:p>
        </p:txBody>
      </p:sp>
      <p:pic>
        <p:nvPicPr>
          <p:cNvPr id="5" name="Picture 2" descr="C:\Documents and Settings\gravess\My Documents\My Pictures\a-great shakeout toledo elementary_c.JPG"/>
          <p:cNvPicPr>
            <a:picLocks noChangeAspect="1" noChangeArrowheads="1"/>
          </p:cNvPicPr>
          <p:nvPr/>
        </p:nvPicPr>
        <p:blipFill>
          <a:blip r:embed="rId4" cstate="print"/>
          <a:srcRect/>
          <a:stretch>
            <a:fillRect/>
          </a:stretch>
        </p:blipFill>
        <p:spPr bwMode="auto">
          <a:xfrm>
            <a:off x="1371600" y="2272903"/>
            <a:ext cx="6498525" cy="359449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pic>
        <p:nvPicPr>
          <p:cNvPr id="2" name="Picture 2"/>
          <p:cNvPicPr>
            <a:picLocks noChangeAspect="1" noChangeArrowheads="1"/>
          </p:cNvPicPr>
          <p:nvPr/>
        </p:nvPicPr>
        <p:blipFill>
          <a:blip r:embed="rId4" cstate="print"/>
          <a:srcRect/>
          <a:stretch>
            <a:fillRect/>
          </a:stretch>
        </p:blipFill>
        <p:spPr bwMode="auto">
          <a:xfrm>
            <a:off x="1066800" y="1828800"/>
            <a:ext cx="7038840" cy="4698152"/>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381000" y="304800"/>
            <a:ext cx="82296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What are the Implications?</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TextBox 2"/>
          <p:cNvSpPr txBox="1"/>
          <p:nvPr/>
        </p:nvSpPr>
        <p:spPr>
          <a:xfrm>
            <a:off x="1752600" y="5562600"/>
            <a:ext cx="5867400" cy="523220"/>
          </a:xfrm>
          <a:prstGeom prst="rect">
            <a:avLst/>
          </a:prstGeom>
          <a:noFill/>
        </p:spPr>
        <p:txBody>
          <a:bodyPr wrap="square" rtlCol="0">
            <a:spAutoFit/>
          </a:bodyPr>
          <a:lstStyle/>
          <a:p>
            <a:pPr algn="ctr"/>
            <a:r>
              <a:rPr lang="en-US" sz="2800" b="1" dirty="0" smtClean="0">
                <a:solidFill>
                  <a:schemeClr val="bg1"/>
                </a:solidFill>
              </a:rPr>
              <a:t>Think about the I-5 Corridor</a:t>
            </a:r>
            <a:endParaRPr lang="en-US" sz="2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photograph of a broken gas line on fire after the 1994 Northridge earthquake in Los Angeles, California"/>
          <p:cNvPicPr>
            <a:picLocks noChangeAspect="1" noChangeArrowheads="1"/>
          </p:cNvPicPr>
          <p:nvPr/>
        </p:nvPicPr>
        <p:blipFill>
          <a:blip r:embed="rId3" cstate="print"/>
          <a:srcRect/>
          <a:stretch>
            <a:fillRect/>
          </a:stretch>
        </p:blipFill>
        <p:spPr bwMode="auto">
          <a:xfrm>
            <a:off x="2209800" y="1828800"/>
            <a:ext cx="4603245" cy="488967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3" descr="Blue Wavy Background bi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9" name="Title 1"/>
          <p:cNvSpPr txBox="1">
            <a:spLocks/>
          </p:cNvSpPr>
          <p:nvPr/>
        </p:nvSpPr>
        <p:spPr>
          <a:xfrm>
            <a:off x="381000" y="304800"/>
            <a:ext cx="82296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Gas Lines Ruptured</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xfrm>
            <a:off x="228600" y="152400"/>
            <a:ext cx="8686800" cy="1325562"/>
          </a:xfrm>
          <a:noFill/>
        </p:spPr>
        <p:txBody>
          <a:bodyPr>
            <a:noAutofit/>
          </a:bodyPr>
          <a:lstStyle/>
          <a:p>
            <a:r>
              <a:rPr lang="en-US" sz="4800" b="1" dirty="0" smtClean="0">
                <a:solidFill>
                  <a:schemeClr val="bg1"/>
                </a:solidFill>
              </a:rPr>
              <a:t>Water Supply Damage</a:t>
            </a:r>
            <a:endParaRPr lang="en-US" sz="4800" b="1" dirty="0">
              <a:solidFill>
                <a:schemeClr val="bg1"/>
              </a:solidFill>
            </a:endParaRPr>
          </a:p>
        </p:txBody>
      </p:sp>
      <p:pic>
        <p:nvPicPr>
          <p:cNvPr id="5" name="Picture 6" descr="San Francisco, California, Earthquake April 18, 1906. Broken water pipe showing lateral movement. May 15, 1906. ">
            <a:hlinkClick r:id="rId4"/>
          </p:cNvPr>
          <p:cNvPicPr>
            <a:picLocks noChangeAspect="1" noChangeArrowheads="1"/>
          </p:cNvPicPr>
          <p:nvPr/>
        </p:nvPicPr>
        <p:blipFill>
          <a:blip r:embed="rId5" cstate="print"/>
          <a:srcRect/>
          <a:stretch>
            <a:fillRect/>
          </a:stretch>
        </p:blipFill>
        <p:spPr bwMode="auto">
          <a:xfrm>
            <a:off x="381000" y="2971800"/>
            <a:ext cx="4038600" cy="29871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Content Placeholder 3" descr="C:\Documents and Settings\gravess\My Documents\My Pictures\Water Damage.jpg"/>
          <p:cNvPicPr>
            <a:picLocks noGrp="1" noChangeAspect="1" noChangeArrowheads="1"/>
          </p:cNvPicPr>
          <p:nvPr>
            <p:ph sz="half" idx="1"/>
          </p:nvPr>
        </p:nvPicPr>
        <p:blipFill>
          <a:blip r:embed="rId6" cstate="screen">
            <a:extLst>
              <a:ext uri="{28A0092B-C50C-407E-A947-70E740481C1C}">
                <a14:useLocalDpi xmlns:a14="http://schemas.microsoft.com/office/drawing/2010/main"/>
              </a:ext>
            </a:extLst>
          </a:blip>
          <a:srcRect/>
          <a:stretch>
            <a:fillRect/>
          </a:stretch>
        </p:blipFill>
        <p:spPr bwMode="auto">
          <a:xfrm>
            <a:off x="5029200" y="1940440"/>
            <a:ext cx="3476468" cy="452596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81200"/>
            <a:ext cx="4038600" cy="4144963"/>
          </a:xfrm>
        </p:spPr>
        <p:txBody>
          <a:bodyPr/>
          <a:lstStyle/>
          <a:p>
            <a:r>
              <a:rPr lang="en-US" dirty="0" smtClean="0"/>
              <a:t>The water supply will be destroyed</a:t>
            </a:r>
          </a:p>
          <a:p>
            <a:r>
              <a:rPr lang="en-US" dirty="0" smtClean="0"/>
              <a:t>Need water to survive</a:t>
            </a:r>
          </a:p>
          <a:p>
            <a:r>
              <a:rPr lang="en-US" dirty="0" smtClean="0"/>
              <a:t>½ gallon per person, per day</a:t>
            </a:r>
          </a:p>
          <a:p>
            <a:endParaRPr lang="en-US" dirty="0" smtClean="0"/>
          </a:p>
          <a:p>
            <a:endParaRPr lang="en-US" dirty="0"/>
          </a:p>
        </p:txBody>
      </p:sp>
      <p:pic>
        <p:nvPicPr>
          <p:cNvPr id="6" name="Picture 5" descr="burma_0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a:xfrm>
            <a:off x="171450" y="2038350"/>
            <a:ext cx="8839200" cy="4648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3" descr="Blue Wavy Background bi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10" name="Title 5"/>
          <p:cNvSpPr>
            <a:spLocks noGrp="1"/>
          </p:cNvSpPr>
          <p:nvPr>
            <p:ph type="title"/>
          </p:nvPr>
        </p:nvSpPr>
        <p:spPr>
          <a:xfrm>
            <a:off x="457200" y="274638"/>
            <a:ext cx="8229600" cy="1143000"/>
          </a:xfrm>
        </p:spPr>
        <p:txBody>
          <a:bodyPr>
            <a:normAutofit/>
          </a:bodyPr>
          <a:lstStyle/>
          <a:p>
            <a:r>
              <a:rPr lang="en-US" sz="6000" b="1" dirty="0" smtClean="0">
                <a:solidFill>
                  <a:schemeClr val="bg1"/>
                </a:solidFill>
              </a:rPr>
              <a:t>Is this Realistic?</a:t>
            </a:r>
            <a:endParaRPr lang="en-US" sz="60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609600" y="304800"/>
            <a:ext cx="7848600" cy="1143000"/>
          </a:xfrm>
          <a:noFill/>
        </p:spPr>
        <p:txBody>
          <a:bodyPr>
            <a:normAutofit/>
          </a:bodyPr>
          <a:lstStyle/>
          <a:p>
            <a:r>
              <a:rPr lang="en-US" sz="4800" b="1" dirty="0" smtClean="0">
                <a:solidFill>
                  <a:schemeClr val="bg1"/>
                </a:solidFill>
              </a:rPr>
              <a:t>Broken Communication</a:t>
            </a:r>
            <a:endParaRPr lang="en-US" sz="4800" b="1" dirty="0">
              <a:solidFill>
                <a:schemeClr val="bg1"/>
              </a:solidFill>
            </a:endParaRPr>
          </a:p>
        </p:txBody>
      </p:sp>
      <p:pic>
        <p:nvPicPr>
          <p:cNvPr id="14338" name="Picture 2" descr="C:\Documents and Settings\gravess\My Documents\My Pictures\Japan Tsunami\Japan Pictures - comms.jpg"/>
          <p:cNvPicPr>
            <a:picLocks noChangeAspect="1" noChangeArrowheads="1"/>
          </p:cNvPicPr>
          <p:nvPr/>
        </p:nvPicPr>
        <p:blipFill>
          <a:blip r:embed="rId4" cstate="print"/>
          <a:srcRect/>
          <a:stretch>
            <a:fillRect/>
          </a:stretch>
        </p:blipFill>
        <p:spPr bwMode="auto">
          <a:xfrm>
            <a:off x="1524000" y="1752600"/>
            <a:ext cx="6629400" cy="492486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609600" y="304800"/>
            <a:ext cx="7848600" cy="1143000"/>
          </a:xfrm>
          <a:noFill/>
        </p:spPr>
        <p:txBody>
          <a:bodyPr>
            <a:normAutofit/>
          </a:bodyPr>
          <a:lstStyle/>
          <a:p>
            <a:r>
              <a:rPr lang="en-US" sz="4800" b="1" dirty="0" smtClean="0">
                <a:solidFill>
                  <a:schemeClr val="bg1"/>
                </a:solidFill>
              </a:rPr>
              <a:t>New Tidal Level</a:t>
            </a:r>
            <a:endParaRPr lang="en-US" sz="4800" b="1" dirty="0">
              <a:solidFill>
                <a:schemeClr val="bg1"/>
              </a:solidFill>
            </a:endParaRPr>
          </a:p>
        </p:txBody>
      </p:sp>
      <p:pic>
        <p:nvPicPr>
          <p:cNvPr id="13314" name="Picture 2" descr="C:\Documents and Settings\gravess\My Documents\My Pictures\Japan Tsunami\Japan 4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76400" y="1905000"/>
            <a:ext cx="6109447" cy="4419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Injuries</a:t>
            </a:r>
            <a:endParaRPr lang="en-US" sz="4800" b="1" dirty="0">
              <a:solidFill>
                <a:schemeClr val="bg1"/>
              </a:solidFill>
            </a:endParaRPr>
          </a:p>
        </p:txBody>
      </p:sp>
      <p:pic>
        <p:nvPicPr>
          <p:cNvPr id="9" name="Content Placeholder 8"/>
          <p:cNvPicPr>
            <a:picLocks noGrp="1" noChangeAspect="1" noChangeArrowheads="1"/>
          </p:cNvPicPr>
          <p:nvPr>
            <p:ph sz="half" idx="2"/>
          </p:nvPr>
        </p:nvPicPr>
        <p:blipFill>
          <a:blip r:embed="rId4" cstate="print"/>
          <a:srcRect/>
          <a:stretch>
            <a:fillRect/>
          </a:stretch>
        </p:blipFill>
        <p:spPr bwMode="auto">
          <a:xfrm>
            <a:off x="3276600" y="2286000"/>
            <a:ext cx="5165689" cy="38702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7" name="Picture 9" descr="H:\LCSD_First_Responders\With Injured\IMG_67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2514600"/>
            <a:ext cx="284797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pic>
        <p:nvPicPr>
          <p:cNvPr id="7" name="Picture 2" descr="Cal EMA Surveys Classroom Damage by ProComKelly."/>
          <p:cNvPicPr>
            <a:picLocks noChangeAspect="1" noChangeArrowheads="1"/>
          </p:cNvPicPr>
          <p:nvPr/>
        </p:nvPicPr>
        <p:blipFill>
          <a:blip r:embed="rId4" cstate="print"/>
          <a:srcRect/>
          <a:stretch>
            <a:fillRect/>
          </a:stretch>
        </p:blipFill>
        <p:spPr bwMode="auto">
          <a:xfrm>
            <a:off x="1828800" y="1676400"/>
            <a:ext cx="5867400" cy="47932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itle 5"/>
          <p:cNvSpPr>
            <a:spLocks noGrp="1"/>
          </p:cNvSpPr>
          <p:nvPr>
            <p:ph type="title"/>
          </p:nvPr>
        </p:nvSpPr>
        <p:spPr/>
        <p:txBody>
          <a:bodyPr>
            <a:normAutofit/>
          </a:bodyPr>
          <a:lstStyle/>
          <a:p>
            <a:r>
              <a:rPr lang="en-US" sz="6000" b="1" dirty="0" smtClean="0">
                <a:solidFill>
                  <a:schemeClr val="bg1"/>
                </a:solidFill>
              </a:rPr>
              <a:t>Aftershocks</a:t>
            </a:r>
            <a:endParaRPr lang="en-US" sz="60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457200" y="304800"/>
            <a:ext cx="8229600" cy="1143000"/>
          </a:xfrm>
          <a:noFill/>
        </p:spPr>
        <p:txBody>
          <a:bodyPr>
            <a:noAutofit/>
          </a:bodyPr>
          <a:lstStyle/>
          <a:p>
            <a:r>
              <a:rPr lang="en-US" sz="4800" b="1" dirty="0" smtClean="0">
                <a:solidFill>
                  <a:schemeClr val="bg1"/>
                </a:solidFill>
              </a:rPr>
              <a:t>Hypothermia</a:t>
            </a:r>
            <a:endParaRPr lang="en-US" sz="4800" b="1" dirty="0">
              <a:solidFill>
                <a:schemeClr val="bg1"/>
              </a:solidFill>
            </a:endParaRPr>
          </a:p>
        </p:txBody>
      </p:sp>
      <p:pic>
        <p:nvPicPr>
          <p:cNvPr id="4" name="Picture 2" descr="C:\Documents and Settings\gravess\My Documents\My Pictures\Japan Tsunami\Japan Tsunami 1.jpg"/>
          <p:cNvPicPr>
            <a:picLocks noGrp="1" noChangeAspect="1" noChangeArrowheads="1"/>
          </p:cNvPicPr>
          <p:nvPr>
            <p:ph sz="half" idx="1"/>
          </p:nvPr>
        </p:nvPicPr>
        <p:blipFill>
          <a:blip r:embed="rId4" cstate="print"/>
          <a:stretch>
            <a:fillRect/>
          </a:stretch>
        </p:blipFill>
        <p:spPr bwMode="auto">
          <a:xfrm>
            <a:off x="720056" y="2463536"/>
            <a:ext cx="4690144" cy="33237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Content Placeholder 4"/>
          <p:cNvSpPr>
            <a:spLocks noGrp="1"/>
          </p:cNvSpPr>
          <p:nvPr>
            <p:ph sz="half" idx="2"/>
          </p:nvPr>
        </p:nvSpPr>
        <p:spPr>
          <a:xfrm>
            <a:off x="5486400" y="2362200"/>
            <a:ext cx="3505200" cy="3962400"/>
          </a:xfrm>
        </p:spPr>
        <p:txBody>
          <a:bodyPr/>
          <a:lstStyle/>
          <a:p>
            <a:r>
              <a:rPr lang="en-US" dirty="0" smtClean="0">
                <a:solidFill>
                  <a:srgbClr val="FF0000"/>
                </a:solidFill>
              </a:rPr>
              <a:t>Hypothermia is a significant risk</a:t>
            </a:r>
          </a:p>
          <a:p>
            <a:endParaRPr lang="en-US" dirty="0" smtClean="0"/>
          </a:p>
          <a:p>
            <a:r>
              <a:rPr lang="en-US" dirty="0" smtClean="0"/>
              <a:t>Rainy Coastal Environment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123825"/>
            <a:ext cx="9144000" cy="2638425"/>
          </a:xfrm>
          <a:prstGeom prst="rect">
            <a:avLst/>
          </a:prstGeom>
        </p:spPr>
      </p:pic>
      <p:sp>
        <p:nvSpPr>
          <p:cNvPr id="3" name="Content Placeholder 2"/>
          <p:cNvSpPr>
            <a:spLocks noGrp="1"/>
          </p:cNvSpPr>
          <p:nvPr>
            <p:ph sz="half" idx="1"/>
          </p:nvPr>
        </p:nvSpPr>
        <p:spPr>
          <a:xfrm>
            <a:off x="685800" y="0"/>
            <a:ext cx="8153400" cy="2743200"/>
          </a:xfrm>
        </p:spPr>
        <p:txBody>
          <a:bodyPr/>
          <a:lstStyle/>
          <a:p>
            <a:pPr marL="0" indent="0" algn="ctr">
              <a:spcBef>
                <a:spcPts val="0"/>
              </a:spcBef>
              <a:buNone/>
            </a:pPr>
            <a:r>
              <a:rPr lang="en-US" sz="4000" b="1" dirty="0" smtClean="0">
                <a:solidFill>
                  <a:schemeClr val="bg1"/>
                </a:solidFill>
                <a:latin typeface="Arial Narrow" panose="020B0606020202030204" pitchFamily="34" charset="0"/>
              </a:rPr>
              <a:t>POSITION YOURSELF TO</a:t>
            </a:r>
          </a:p>
          <a:p>
            <a:pPr marL="0" indent="0" algn="ctr">
              <a:spcBef>
                <a:spcPts val="0"/>
              </a:spcBef>
              <a:buNone/>
            </a:pPr>
            <a:r>
              <a:rPr lang="en-US" sz="12000" b="1" dirty="0" smtClean="0">
                <a:solidFill>
                  <a:schemeClr val="bg1"/>
                </a:solidFill>
                <a:latin typeface="Arial Narrow" panose="020B0606020202030204" pitchFamily="34" charset="0"/>
              </a:rPr>
              <a:t>SURVIVE</a:t>
            </a:r>
            <a:endParaRPr lang="en-US" sz="12000" b="1" dirty="0">
              <a:solidFill>
                <a:schemeClr val="bg1"/>
              </a:solidFill>
              <a:latin typeface="Arial Narrow" panose="020B0606020202030204" pitchFamily="34" charset="0"/>
            </a:endParaRPr>
          </a:p>
        </p:txBody>
      </p:sp>
      <p:graphicFrame>
        <p:nvGraphicFramePr>
          <p:cNvPr id="5" name="Diagram 4"/>
          <p:cNvGraphicFramePr/>
          <p:nvPr>
            <p:extLst>
              <p:ext uri="{D42A27DB-BD31-4B8C-83A1-F6EECF244321}">
                <p14:modId xmlns:p14="http://schemas.microsoft.com/office/powerpoint/2010/main" val="2426804798"/>
              </p:ext>
            </p:extLst>
          </p:nvPr>
        </p:nvGraphicFramePr>
        <p:xfrm>
          <a:off x="685800" y="2057400"/>
          <a:ext cx="78486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Local Cascadia Earthquake</a:t>
            </a:r>
            <a:endParaRPr lang="en-US" sz="3100" b="1" i="1" dirty="0">
              <a:solidFill>
                <a:schemeClr val="bg1"/>
              </a:solidFill>
            </a:endParaRPr>
          </a:p>
        </p:txBody>
      </p:sp>
      <p:graphicFrame>
        <p:nvGraphicFramePr>
          <p:cNvPr id="5" name="Content Placeholder 8"/>
          <p:cNvGraphicFramePr>
            <a:graphicFrameLocks/>
          </p:cNvGraphicFramePr>
          <p:nvPr>
            <p:extLst>
              <p:ext uri="{D42A27DB-BD31-4B8C-83A1-F6EECF244321}">
                <p14:modId xmlns:p14="http://schemas.microsoft.com/office/powerpoint/2010/main" val="3258994590"/>
              </p:ext>
            </p:extLst>
          </p:nvPr>
        </p:nvGraphicFramePr>
        <p:xfrm>
          <a:off x="647205" y="1828800"/>
          <a:ext cx="39624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F:\EPSCAN\001\EPSON00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55732" y="1981200"/>
            <a:ext cx="2573867" cy="42672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92279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9668"/>
            <a:ext cx="9144000" cy="1676400"/>
          </a:xfrm>
          <a:prstGeom prst="rect">
            <a:avLst/>
          </a:prstGeom>
        </p:spPr>
      </p:pic>
      <p:sp>
        <p:nvSpPr>
          <p:cNvPr id="2" name="Title 1"/>
          <p:cNvSpPr>
            <a:spLocks noGrp="1"/>
          </p:cNvSpPr>
          <p:nvPr>
            <p:ph type="title"/>
          </p:nvPr>
        </p:nvSpPr>
        <p:spPr>
          <a:noFill/>
        </p:spPr>
        <p:txBody>
          <a:bodyPr>
            <a:normAutofit/>
          </a:bodyPr>
          <a:lstStyle/>
          <a:p>
            <a:r>
              <a:rPr lang="en-US" sz="4800" b="1" dirty="0" smtClean="0">
                <a:solidFill>
                  <a:schemeClr val="bg1"/>
                </a:solidFill>
              </a:rPr>
              <a:t>Make a Family Plan</a:t>
            </a:r>
            <a:endParaRPr lang="en-US" sz="4800" b="1" dirty="0">
              <a:solidFill>
                <a:schemeClr val="bg1"/>
              </a:solidFill>
            </a:endParaRPr>
          </a:p>
        </p:txBody>
      </p:sp>
      <p:sp>
        <p:nvSpPr>
          <p:cNvPr id="6" name="Content Placeholder 5"/>
          <p:cNvSpPr>
            <a:spLocks noGrp="1"/>
          </p:cNvSpPr>
          <p:nvPr>
            <p:ph sz="half" idx="1"/>
          </p:nvPr>
        </p:nvSpPr>
        <p:spPr>
          <a:xfrm>
            <a:off x="304800" y="1981200"/>
            <a:ext cx="4572000" cy="4525963"/>
          </a:xfrm>
        </p:spPr>
        <p:txBody>
          <a:bodyPr/>
          <a:lstStyle/>
          <a:p>
            <a:r>
              <a:rPr lang="en-US" b="1" dirty="0" smtClean="0"/>
              <a:t>Meeting Place</a:t>
            </a:r>
          </a:p>
          <a:p>
            <a:r>
              <a:rPr lang="en-US" b="1" dirty="0" smtClean="0"/>
              <a:t>What about your children?</a:t>
            </a:r>
          </a:p>
          <a:p>
            <a:r>
              <a:rPr lang="en-US" b="1" dirty="0" smtClean="0"/>
              <a:t>Keep information updated at school</a:t>
            </a:r>
          </a:p>
          <a:p>
            <a:r>
              <a:rPr lang="en-US" b="1" dirty="0" smtClean="0"/>
              <a:t>Pets</a:t>
            </a:r>
          </a:p>
          <a:p>
            <a:r>
              <a:rPr lang="en-US" b="1" dirty="0" smtClean="0"/>
              <a:t>Elderly, Disabled</a:t>
            </a:r>
            <a:endParaRPr lang="en-US" dirty="0" smtClean="0"/>
          </a:p>
        </p:txBody>
      </p:sp>
      <p:pic>
        <p:nvPicPr>
          <p:cNvPr id="15" name="Picture 2" descr="C:\Users\GravesS\AppData\Local\Microsoft\Windows\Temporary Internet Files\Content.IE5\7UQN73WN\MP900309163[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779419">
            <a:off x="6117015" y="4763715"/>
            <a:ext cx="2741450" cy="179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5" descr="C:\Users\GravesS\AppData\Local\Microsoft\Windows\Temporary Internet Files\Content.IE5\E5IAIR6M\MP900442498[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32677" y="1854248"/>
            <a:ext cx="1968323" cy="28667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2" descr="C:\Users\GravesS\AppData\Local\Microsoft\Windows\Temporary Internet Files\Content.IE5\YN1EY94L\MP900408954[1].jpg"/>
          <p:cNvPicPr>
            <a:picLocks noGrp="1" noChangeAspect="1" noChangeArrowheads="1"/>
          </p:cNvPicPr>
          <p:nvPr>
            <p:ph sz="half" idx="1"/>
          </p:nvPr>
        </p:nvPicPr>
        <p:blipFill>
          <a:blip r:embed="rId6" cstate="print">
            <a:extLst>
              <a:ext uri="{28A0092B-C50C-407E-A947-70E740481C1C}">
                <a14:useLocalDpi xmlns:a14="http://schemas.microsoft.com/office/drawing/2010/main"/>
              </a:ext>
            </a:extLst>
          </a:blip>
          <a:srcRect/>
          <a:stretch>
            <a:fillRect/>
          </a:stretch>
        </p:blipFill>
        <p:spPr bwMode="auto">
          <a:xfrm>
            <a:off x="3213277" y="4894499"/>
            <a:ext cx="2819400" cy="18810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21332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9668"/>
            <a:ext cx="9144000" cy="1676400"/>
          </a:xfrm>
          <a:prstGeom prst="rect">
            <a:avLst/>
          </a:prstGeom>
        </p:spPr>
      </p:pic>
      <p:sp>
        <p:nvSpPr>
          <p:cNvPr id="158722" name="Title 1"/>
          <p:cNvSpPr>
            <a:spLocks noGrp="1"/>
          </p:cNvSpPr>
          <p:nvPr>
            <p:ph type="title"/>
          </p:nvPr>
        </p:nvSpPr>
        <p:spPr>
          <a:xfrm>
            <a:off x="457200" y="274638"/>
            <a:ext cx="8229600" cy="792162"/>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Have a Family Communication Plan</a:t>
            </a:r>
          </a:p>
        </p:txBody>
      </p:sp>
      <p:pic>
        <p:nvPicPr>
          <p:cNvPr id="9" name="Picture 2" descr="C:\Documents and Settings\gravess\My Documents\CEETEP\Family Comm Card.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928870">
            <a:off x="5351883" y="4759139"/>
            <a:ext cx="2625587" cy="16327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8800" y="1263358"/>
            <a:ext cx="4980250" cy="284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24000" y="4302507"/>
            <a:ext cx="2590800" cy="23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3051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69668"/>
            <a:ext cx="9144000" cy="1676400"/>
          </a:xfrm>
          <a:prstGeom prst="rect">
            <a:avLst/>
          </a:prstGeom>
        </p:spPr>
      </p:pic>
      <p:sp>
        <p:nvSpPr>
          <p:cNvPr id="2" name="Title 1"/>
          <p:cNvSpPr>
            <a:spLocks noGrp="1"/>
          </p:cNvSpPr>
          <p:nvPr>
            <p:ph type="title"/>
          </p:nvPr>
        </p:nvSpPr>
        <p:spPr>
          <a:xfrm>
            <a:off x="457200" y="222386"/>
            <a:ext cx="8229600" cy="1143000"/>
          </a:xfrm>
        </p:spPr>
        <p:txBody>
          <a:bodyPr/>
          <a:lstStyle/>
          <a:p>
            <a:r>
              <a:rPr lang="en-US" b="1" dirty="0" smtClean="0">
                <a:solidFill>
                  <a:schemeClr val="bg1"/>
                </a:solidFill>
              </a:rPr>
              <a:t>Have an Out of Area Contact!</a:t>
            </a:r>
            <a:endParaRPr lang="en-US" b="1" dirty="0">
              <a:solidFill>
                <a:schemeClr val="bg1"/>
              </a:solidFill>
            </a:endParaRPr>
          </a:p>
        </p:txBody>
      </p:sp>
      <p:sp>
        <p:nvSpPr>
          <p:cNvPr id="3" name="Content Placeholder 2"/>
          <p:cNvSpPr>
            <a:spLocks noGrp="1"/>
          </p:cNvSpPr>
          <p:nvPr>
            <p:ph idx="1"/>
          </p:nvPr>
        </p:nvSpPr>
        <p:spPr/>
        <p:txBody>
          <a:bodyPr/>
          <a:lstStyle/>
          <a:p>
            <a:r>
              <a:rPr lang="en-US" dirty="0"/>
              <a:t>http://</a:t>
            </a:r>
            <a:r>
              <a:rPr lang="en-US" dirty="0" err="1"/>
              <a:t>www.kitsapdem.org</a:t>
            </a:r>
            <a:r>
              <a:rPr lang="en-US" dirty="0"/>
              <a:t>/streaming-</a:t>
            </a:r>
            <a:r>
              <a:rPr lang="en-US" dirty="0" err="1"/>
              <a:t>videos.aspx</a:t>
            </a:r>
            <a:endParaRPr lang="en-US" dirty="0"/>
          </a:p>
        </p:txBody>
      </p:sp>
    </p:spTree>
    <p:extLst>
      <p:ext uri="{BB962C8B-B14F-4D97-AF65-F5344CB8AC3E}">
        <p14:creationId xmlns:p14="http://schemas.microsoft.com/office/powerpoint/2010/main" val="37235016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Secure Heavy Furniture</a:t>
            </a:r>
            <a:endParaRPr lang="en-US" sz="4800" b="1" dirty="0">
              <a:solidFill>
                <a:schemeClr val="bg1"/>
              </a:solidFill>
            </a:endParaRPr>
          </a:p>
        </p:txBody>
      </p:sp>
      <p:sp>
        <p:nvSpPr>
          <p:cNvPr id="3" name="Content Placeholder 2"/>
          <p:cNvSpPr>
            <a:spLocks noGrp="1"/>
          </p:cNvSpPr>
          <p:nvPr>
            <p:ph sz="half" idx="1"/>
          </p:nvPr>
        </p:nvSpPr>
        <p:spPr>
          <a:xfrm>
            <a:off x="228600" y="2057400"/>
            <a:ext cx="3429000" cy="4525963"/>
          </a:xfrm>
        </p:spPr>
        <p:txBody>
          <a:bodyPr>
            <a:normAutofit/>
          </a:bodyPr>
          <a:lstStyle/>
          <a:p>
            <a:pPr lvl="1">
              <a:buNone/>
            </a:pPr>
            <a:endParaRPr lang="en-US" dirty="0" smtClean="0"/>
          </a:p>
          <a:p>
            <a:pPr lvl="1"/>
            <a:endParaRPr lang="en-US" dirty="0" smtClean="0"/>
          </a:p>
        </p:txBody>
      </p:sp>
      <p:sp>
        <p:nvSpPr>
          <p:cNvPr id="9" name="Content Placeholder 2"/>
          <p:cNvSpPr>
            <a:spLocks noGrp="1"/>
          </p:cNvSpPr>
          <p:nvPr>
            <p:ph sz="half" idx="1"/>
          </p:nvPr>
        </p:nvSpPr>
        <p:spPr>
          <a:xfrm>
            <a:off x="533400" y="2057400"/>
            <a:ext cx="5638800" cy="4068763"/>
          </a:xfrm>
        </p:spPr>
        <p:txBody>
          <a:bodyPr>
            <a:normAutofit/>
          </a:bodyPr>
          <a:lstStyle/>
          <a:p>
            <a:r>
              <a:rPr lang="en-US" sz="3600" b="1" i="1" dirty="0" smtClean="0"/>
              <a:t>Velcro straps</a:t>
            </a:r>
          </a:p>
          <a:p>
            <a:r>
              <a:rPr lang="en-US" sz="3600" b="1" i="1" dirty="0" smtClean="0"/>
              <a:t>L brackets</a:t>
            </a:r>
          </a:p>
          <a:p>
            <a:endParaRPr lang="en-US" sz="3600" b="1" i="1" dirty="0" smtClean="0"/>
          </a:p>
          <a:p>
            <a:pPr algn="ctr">
              <a:buNone/>
            </a:pPr>
            <a:endParaRPr lang="en-US" sz="3600" b="1" dirty="0" smtClean="0"/>
          </a:p>
          <a:p>
            <a:endParaRPr lang="en-US" dirty="0"/>
          </a:p>
        </p:txBody>
      </p:sp>
      <p:pic>
        <p:nvPicPr>
          <p:cNvPr id="7"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29200" y="2667000"/>
            <a:ext cx="3097047" cy="2945443"/>
          </a:xfrm>
          <a:prstGeom prst="rect">
            <a:avLst/>
          </a:prstGeom>
          <a:noFill/>
          <a:ln w="9525">
            <a:solidFill>
              <a:schemeClr val="tx1"/>
            </a:solidFill>
            <a:miter lim="800000"/>
            <a:headEnd/>
            <a:tailEnd/>
          </a:ln>
          <a:effectLst>
            <a:outerShdw blurRad="101600" dist="101600" dir="2700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9600" y="3810000"/>
            <a:ext cx="3124200" cy="2509818"/>
          </a:xfrm>
          <a:prstGeom prst="rect">
            <a:avLst/>
          </a:prstGeom>
          <a:noFill/>
          <a:ln w="9525">
            <a:solidFill>
              <a:schemeClr val="tx1"/>
            </a:solidFill>
            <a:miter lim="800000"/>
            <a:headEnd/>
            <a:tailEnd/>
          </a:ln>
          <a:effectLst>
            <a:outerShdw blurRad="101600" dist="101600" dir="2700000" algn="ctr" rotWithShape="0">
              <a:schemeClr val="tx1"/>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dirty="0" smtClean="0"/>
              <a:t>How to Secure a Bookcase </a:t>
            </a:r>
            <a:endParaRPr lang="en-US" dirty="0"/>
          </a:p>
        </p:txBody>
      </p:sp>
      <p:sp>
        <p:nvSpPr>
          <p:cNvPr id="5" name="TextBox 4"/>
          <p:cNvSpPr txBox="1"/>
          <p:nvPr/>
        </p:nvSpPr>
        <p:spPr>
          <a:xfrm>
            <a:off x="-76200" y="6096000"/>
            <a:ext cx="9144000" cy="615553"/>
          </a:xfrm>
          <a:prstGeom prst="rect">
            <a:avLst/>
          </a:prstGeom>
          <a:noFill/>
        </p:spPr>
        <p:txBody>
          <a:bodyPr wrap="square" rtlCol="0">
            <a:spAutoFit/>
          </a:bodyPr>
          <a:lstStyle/>
          <a:p>
            <a:pPr algn="ctr"/>
            <a:r>
              <a:rPr lang="en-US" dirty="0" smtClean="0"/>
              <a:t>Video can </a:t>
            </a:r>
            <a:r>
              <a:rPr lang="en-US" dirty="0"/>
              <a:t>be found </a:t>
            </a:r>
            <a:r>
              <a:rPr lang="en-US" dirty="0" smtClean="0"/>
              <a:t>at: </a:t>
            </a:r>
            <a:r>
              <a:rPr lang="en-US" sz="1600" b="1" u="sng" dirty="0">
                <a:solidFill>
                  <a:srgbClr val="FF0000"/>
                </a:solidFill>
              </a:rPr>
              <a:t>http://www.emd.wa.gov/preparedness/prep_personal_prep_video_index.shtml#HowtoSecure</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79672827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fontScale="90000"/>
          </a:bodyPr>
          <a:lstStyle/>
          <a:p>
            <a:r>
              <a:rPr lang="en-US" sz="4800" b="1" dirty="0" smtClean="0">
                <a:solidFill>
                  <a:schemeClr val="bg1"/>
                </a:solidFill>
              </a:rPr>
              <a:t>Nothing Above Bed</a:t>
            </a:r>
            <a:br>
              <a:rPr lang="en-US" sz="4800" b="1" dirty="0" smtClean="0">
                <a:solidFill>
                  <a:schemeClr val="bg1"/>
                </a:solidFill>
              </a:rPr>
            </a:br>
            <a:endParaRPr lang="en-US" sz="4800" b="1" dirty="0">
              <a:solidFill>
                <a:schemeClr val="bg1"/>
              </a:solidFill>
            </a:endParaRPr>
          </a:p>
        </p:txBody>
      </p:sp>
      <p:sp>
        <p:nvSpPr>
          <p:cNvPr id="3" name="Content Placeholder 2"/>
          <p:cNvSpPr>
            <a:spLocks noGrp="1"/>
          </p:cNvSpPr>
          <p:nvPr>
            <p:ph sz="half" idx="1"/>
          </p:nvPr>
        </p:nvSpPr>
        <p:spPr>
          <a:xfrm>
            <a:off x="228600" y="2057400"/>
            <a:ext cx="3429000" cy="4525963"/>
          </a:xfrm>
        </p:spPr>
        <p:txBody>
          <a:bodyPr>
            <a:normAutofit/>
          </a:bodyPr>
          <a:lstStyle/>
          <a:p>
            <a:pPr lvl="1">
              <a:buNone/>
            </a:pPr>
            <a:endParaRPr lang="en-US" dirty="0" smtClean="0"/>
          </a:p>
          <a:p>
            <a:pPr lvl="1"/>
            <a:endParaRPr lang="en-US" dirty="0" smtClean="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4595" y="1905000"/>
            <a:ext cx="8877005" cy="4495800"/>
          </a:xfrm>
          <a:prstGeom prst="rect">
            <a:avLst/>
          </a:prstGeom>
          <a:noFill/>
          <a:ln w="9525">
            <a:solidFill>
              <a:schemeClr val="bg1"/>
            </a:solidFill>
            <a:miter lim="800000"/>
            <a:headEnd/>
            <a:tailEnd/>
          </a:ln>
          <a:effectLst>
            <a:outerShdw blurRad="228600" dist="35921" dir="2700000" algn="ctr" rotWithShape="0">
              <a:schemeClr val="tx1"/>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3" name="Content Placeholder 2"/>
          <p:cNvSpPr>
            <a:spLocks noGrp="1"/>
          </p:cNvSpPr>
          <p:nvPr>
            <p:ph sz="half" idx="1"/>
          </p:nvPr>
        </p:nvSpPr>
        <p:spPr>
          <a:xfrm>
            <a:off x="228600" y="5105400"/>
            <a:ext cx="8686800" cy="1600200"/>
          </a:xfrm>
        </p:spPr>
        <p:txBody>
          <a:bodyPr>
            <a:normAutofit/>
          </a:bodyPr>
          <a:lstStyle/>
          <a:p>
            <a:pPr marL="0" indent="0">
              <a:buNone/>
            </a:pPr>
            <a:r>
              <a:rPr lang="en-US" sz="2000" dirty="0"/>
              <a:t>Permission to re-use this footage is granted as long as credits </a:t>
            </a:r>
            <a:r>
              <a:rPr lang="en-US" sz="2000" dirty="0" smtClean="0"/>
              <a:t>include:</a:t>
            </a:r>
          </a:p>
          <a:p>
            <a:r>
              <a:rPr lang="en-US" sz="2000" dirty="0"/>
              <a:t>C</a:t>
            </a:r>
            <a:r>
              <a:rPr lang="en-US" sz="2000" dirty="0" smtClean="0"/>
              <a:t>onsortium </a:t>
            </a:r>
            <a:r>
              <a:rPr lang="en-US" sz="2000" dirty="0"/>
              <a:t>of Universities for Research in Earthquake Engineering (or </a:t>
            </a:r>
            <a:r>
              <a:rPr lang="en-US" sz="2000" dirty="0" smtClean="0"/>
              <a:t>CUREE)</a:t>
            </a:r>
          </a:p>
          <a:p>
            <a:r>
              <a:rPr lang="en-US" sz="2000" dirty="0"/>
              <a:t>U</a:t>
            </a:r>
            <a:r>
              <a:rPr lang="en-US" sz="2000" dirty="0" smtClean="0"/>
              <a:t>niversity </a:t>
            </a:r>
            <a:r>
              <a:rPr lang="en-US" sz="2000" dirty="0"/>
              <a:t>of California at San </a:t>
            </a:r>
            <a:r>
              <a:rPr lang="en-US" sz="2000" dirty="0" smtClean="0"/>
              <a:t>Diego</a:t>
            </a:r>
          </a:p>
          <a:p>
            <a:r>
              <a:rPr lang="en-US" sz="2000" dirty="0" smtClean="0"/>
              <a:t>Federal </a:t>
            </a:r>
            <a:r>
              <a:rPr lang="en-US" sz="2000" dirty="0"/>
              <a:t>Emergency Management Agency</a:t>
            </a:r>
            <a:endParaRPr lang="en-US" sz="2000" dirty="0" smtClean="0"/>
          </a:p>
        </p:txBody>
      </p:sp>
      <p:sp>
        <p:nvSpPr>
          <p:cNvPr id="5" name="Title 1"/>
          <p:cNvSpPr>
            <a:spLocks noGrp="1"/>
          </p:cNvSpPr>
          <p:nvPr>
            <p:ph type="title"/>
          </p:nvPr>
        </p:nvSpPr>
        <p:spPr>
          <a:xfrm>
            <a:off x="457200" y="274638"/>
            <a:ext cx="8229600" cy="1401762"/>
          </a:xfrm>
          <a:noFill/>
        </p:spPr>
        <p:txBody>
          <a:bodyPr>
            <a:normAutofit fontScale="90000"/>
          </a:bodyPr>
          <a:lstStyle/>
          <a:p>
            <a:r>
              <a:rPr lang="en-US" sz="4800" b="1" dirty="0" smtClean="0">
                <a:solidFill>
                  <a:schemeClr val="bg1"/>
                </a:solidFill>
              </a:rPr>
              <a:t>CUREE-Cal Tech </a:t>
            </a:r>
            <a:r>
              <a:rPr lang="en-US" sz="4800" b="1" dirty="0" err="1" smtClean="0">
                <a:solidFill>
                  <a:schemeClr val="bg1"/>
                </a:solidFill>
              </a:rPr>
              <a:t>Woodframe</a:t>
            </a:r>
            <a:r>
              <a:rPr lang="en-US" sz="4800" b="1" dirty="0" smtClean="0">
                <a:solidFill>
                  <a:schemeClr val="bg1"/>
                </a:solidFill>
              </a:rPr>
              <a:t> Project</a:t>
            </a:r>
            <a:br>
              <a:rPr lang="en-US" sz="4800" b="1" dirty="0" smtClean="0">
                <a:solidFill>
                  <a:schemeClr val="bg1"/>
                </a:solidFill>
              </a:rPr>
            </a:br>
            <a:endParaRPr lang="en-US" sz="1800" b="1" dirty="0">
              <a:solidFill>
                <a:schemeClr val="bg1"/>
              </a:solidFill>
            </a:endParaRPr>
          </a:p>
        </p:txBody>
      </p:sp>
      <p:sp>
        <p:nvSpPr>
          <p:cNvPr id="2" name="TextBox 1"/>
          <p:cNvSpPr txBox="1"/>
          <p:nvPr/>
        </p:nvSpPr>
        <p:spPr>
          <a:xfrm>
            <a:off x="1600200" y="2514600"/>
            <a:ext cx="5638800" cy="646331"/>
          </a:xfrm>
          <a:prstGeom prst="rect">
            <a:avLst/>
          </a:prstGeom>
          <a:noFill/>
        </p:spPr>
        <p:txBody>
          <a:bodyPr wrap="square" rtlCol="0">
            <a:spAutoFit/>
          </a:bodyPr>
          <a:lstStyle/>
          <a:p>
            <a:r>
              <a:rPr lang="en-US" dirty="0"/>
              <a:t>http://</a:t>
            </a:r>
            <a:r>
              <a:rPr lang="en-US" dirty="0" err="1"/>
              <a:t>www.curee.org</a:t>
            </a:r>
            <a:r>
              <a:rPr lang="en-US" dirty="0"/>
              <a:t>/projects/</a:t>
            </a:r>
            <a:r>
              <a:rPr lang="en-US" dirty="0" err="1"/>
              <a:t>woodframe</a:t>
            </a:r>
            <a:r>
              <a:rPr lang="en-US" dirty="0"/>
              <a:t>/video/task_1-1-1/</a:t>
            </a:r>
            <a:r>
              <a:rPr lang="en-US" dirty="0" err="1"/>
              <a:t>index.html</a:t>
            </a:r>
            <a:endParaRPr lang="en-US" dirty="0"/>
          </a:p>
        </p:txBody>
      </p:sp>
    </p:spTree>
    <p:extLst>
      <p:ext uri="{BB962C8B-B14F-4D97-AF65-F5344CB8AC3E}">
        <p14:creationId xmlns:p14="http://schemas.microsoft.com/office/powerpoint/2010/main" val="59126832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Secure Water Heater</a:t>
            </a:r>
            <a:endParaRPr lang="en-US" sz="4800" b="1" dirty="0">
              <a:solidFill>
                <a:schemeClr val="bg1"/>
              </a:solidFill>
            </a:endParaRPr>
          </a:p>
        </p:txBody>
      </p:sp>
      <p:sp>
        <p:nvSpPr>
          <p:cNvPr id="3" name="Content Placeholder 2"/>
          <p:cNvSpPr>
            <a:spLocks noGrp="1"/>
          </p:cNvSpPr>
          <p:nvPr>
            <p:ph sz="half" idx="1"/>
          </p:nvPr>
        </p:nvSpPr>
        <p:spPr>
          <a:xfrm>
            <a:off x="762001" y="1134715"/>
            <a:ext cx="8153399" cy="628927"/>
          </a:xfrm>
        </p:spPr>
        <p:txBody>
          <a:bodyPr>
            <a:normAutofit/>
          </a:bodyPr>
          <a:lstStyle/>
          <a:p>
            <a:pPr lvl="1">
              <a:buNone/>
            </a:pPr>
            <a:r>
              <a:rPr lang="en-US"/>
              <a:t>https://www.youtube.com/watch?v=RrUqO2HJIns</a:t>
            </a:r>
            <a:endParaRPr lang="en-US" dirty="0" smtClean="0"/>
          </a:p>
        </p:txBody>
      </p:sp>
      <p:sp>
        <p:nvSpPr>
          <p:cNvPr id="9" name="Content Placeholder 2"/>
          <p:cNvSpPr>
            <a:spLocks noGrp="1"/>
          </p:cNvSpPr>
          <p:nvPr>
            <p:ph sz="half" idx="1"/>
          </p:nvPr>
        </p:nvSpPr>
        <p:spPr>
          <a:xfrm>
            <a:off x="4343400" y="2160312"/>
            <a:ext cx="4267200" cy="1600199"/>
          </a:xfrm>
        </p:spPr>
        <p:txBody>
          <a:bodyPr>
            <a:normAutofit fontScale="92500"/>
          </a:bodyPr>
          <a:lstStyle/>
          <a:p>
            <a:r>
              <a:rPr lang="en-US" sz="3000" b="1" dirty="0" smtClean="0"/>
              <a:t>Source of Drinking Water</a:t>
            </a:r>
          </a:p>
          <a:p>
            <a:r>
              <a:rPr lang="en-US" sz="3000" b="1" dirty="0" smtClean="0"/>
              <a:t>Prevent Damage</a:t>
            </a:r>
          </a:p>
          <a:p>
            <a:r>
              <a:rPr lang="en-US" sz="3000" b="1" dirty="0" smtClean="0"/>
              <a:t>Gas leaks - fire</a:t>
            </a:r>
          </a:p>
          <a:p>
            <a:endParaRPr lang="en-US" sz="3600" b="1" i="1" dirty="0" smtClean="0"/>
          </a:p>
          <a:p>
            <a:pPr algn="ctr">
              <a:buNone/>
            </a:pPr>
            <a:endParaRPr lang="en-US" sz="3600" b="1" dirty="0" smtClean="0"/>
          </a:p>
          <a:p>
            <a:endParaRPr lang="en-US" dirty="0"/>
          </a:p>
        </p:txBody>
      </p:sp>
      <p:pic>
        <p:nvPicPr>
          <p:cNvPr id="10"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8600" y="2068002"/>
            <a:ext cx="3848477" cy="3954835"/>
          </a:xfrm>
          <a:prstGeom prst="rect">
            <a:avLst/>
          </a:prstGeom>
          <a:noFill/>
          <a:ln w="9525">
            <a:solidFill>
              <a:schemeClr val="tx1"/>
            </a:solidFill>
            <a:miter lim="800000"/>
            <a:headEnd/>
            <a:tailEnd/>
          </a:ln>
          <a:effectLst>
            <a:outerShdw blurRad="177800" dist="35921" dir="2700000" algn="ctr" rotWithShape="0">
              <a:schemeClr val="tx1"/>
            </a:outerShdw>
          </a:effectLst>
          <a:extLst>
            <a:ext uri="{909E8E84-426E-40dd-AFC4-6F175D3DCCD1}">
              <a14:hiddenFill xmlns:a14="http://schemas.microsoft.com/office/drawing/2010/main">
                <a:solidFill>
                  <a:schemeClr val="accent1"/>
                </a:solidFill>
              </a14:hiddenFill>
            </a:ext>
          </a:extLst>
        </p:spPr>
      </p:pic>
      <p:pic>
        <p:nvPicPr>
          <p:cNvPr id="1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2600" y="3962400"/>
            <a:ext cx="2141962" cy="2200114"/>
          </a:xfrm>
          <a:prstGeom prst="rect">
            <a:avLst/>
          </a:prstGeom>
          <a:noFill/>
          <a:ln w="9525">
            <a:solidFill>
              <a:schemeClr val="tx1"/>
            </a:solidFill>
            <a:miter lim="800000"/>
            <a:headEnd/>
            <a:tailEnd/>
          </a:ln>
          <a:effectLst>
            <a:outerShdw blurRad="139700" dist="88900" dir="2700000" algn="ctr" rotWithShape="0">
              <a:schemeClr val="tx1"/>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Learn Gas Shut-Off Protocol</a:t>
            </a:r>
            <a:endParaRPr lang="en-US" sz="4800" b="1" dirty="0">
              <a:solidFill>
                <a:schemeClr val="bg1"/>
              </a:solidFill>
            </a:endParaRPr>
          </a:p>
        </p:txBody>
      </p:sp>
      <p:pic>
        <p:nvPicPr>
          <p:cNvPr id="6" name="Picture 4" descr="AutomaticShutoff"/>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762000" y="2117683"/>
            <a:ext cx="2938167" cy="2862708"/>
          </a:xfrm>
          <a:prstGeom prst="rect">
            <a:avLst/>
          </a:prstGeom>
          <a:noFill/>
          <a:ln w="9525">
            <a:solidFill>
              <a:schemeClr val="tx1"/>
            </a:solidFill>
            <a:miter lim="800000"/>
            <a:headEnd/>
            <a:tailEnd/>
          </a:ln>
        </p:spPr>
      </p:pic>
      <p:sp>
        <p:nvSpPr>
          <p:cNvPr id="3" name="TextBox 2"/>
          <p:cNvSpPr txBox="1"/>
          <p:nvPr/>
        </p:nvSpPr>
        <p:spPr>
          <a:xfrm>
            <a:off x="4648200" y="2057400"/>
            <a:ext cx="4419600"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800" dirty="0" smtClean="0"/>
              <a:t>After Major Earthquake</a:t>
            </a:r>
          </a:p>
          <a:p>
            <a:pPr marL="285750" indent="-285750">
              <a:lnSpc>
                <a:spcPct val="150000"/>
              </a:lnSpc>
              <a:buFont typeface="Arial" panose="020B0604020202020204" pitchFamily="34" charset="0"/>
              <a:buChar char="•"/>
            </a:pPr>
            <a:r>
              <a:rPr lang="en-US" sz="2800" dirty="0" smtClean="0"/>
              <a:t>If you Smell Rotten Eggs</a:t>
            </a:r>
          </a:p>
          <a:p>
            <a:pPr marL="285750" indent="-285750">
              <a:lnSpc>
                <a:spcPct val="150000"/>
              </a:lnSpc>
              <a:buFont typeface="Arial" panose="020B0604020202020204" pitchFamily="34" charset="0"/>
              <a:buChar char="•"/>
            </a:pPr>
            <a:r>
              <a:rPr lang="en-US" sz="2800" dirty="0" smtClean="0"/>
              <a:t>Use Non-sparking tool</a:t>
            </a:r>
          </a:p>
          <a:p>
            <a:pPr marL="285750" indent="-285750">
              <a:buFont typeface="Arial" panose="020B0604020202020204" pitchFamily="34" charset="0"/>
              <a:buChar char="•"/>
            </a:pPr>
            <a:endParaRPr lang="en-US" dirty="0"/>
          </a:p>
        </p:txBody>
      </p:sp>
      <p:sp>
        <p:nvSpPr>
          <p:cNvPr id="4" name="Rectangle 3"/>
          <p:cNvSpPr/>
          <p:nvPr/>
        </p:nvSpPr>
        <p:spPr>
          <a:xfrm>
            <a:off x="347367" y="5065769"/>
            <a:ext cx="8229600" cy="1754326"/>
          </a:xfrm>
          <a:prstGeom prst="rect">
            <a:avLst/>
          </a:prstGeom>
          <a:noFill/>
        </p:spPr>
        <p:txBody>
          <a:bodyPr wrap="square" lIns="91440" tIns="45720" rIns="91440" bIns="45720">
            <a:spAutoFit/>
          </a:bodyPr>
          <a:lstStyle/>
          <a:p>
            <a:pPr algn="ctr"/>
            <a:r>
              <a:rPr lang="en-US" sz="5400" b="1" dirty="0" smtClean="0">
                <a:ln w="6600">
                  <a:solidFill>
                    <a:schemeClr val="accent2"/>
                  </a:solidFill>
                  <a:prstDash val="solid"/>
                </a:ln>
                <a:solidFill>
                  <a:srgbClr val="FFFFFF"/>
                </a:solidFill>
                <a:effectLst>
                  <a:outerShdw dist="38100" dir="2700000" algn="tl" rotWithShape="0">
                    <a:schemeClr val="accent2"/>
                  </a:outerShdw>
                </a:effectLst>
              </a:rPr>
              <a:t>Only Gas Company Can Turn Gas Back On</a:t>
            </a:r>
            <a:endParaRPr 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Secure House to Foundation</a:t>
            </a:r>
            <a:endParaRPr lang="en-US" sz="4800" b="1" dirty="0">
              <a:solidFill>
                <a:schemeClr val="bg1"/>
              </a:solidFill>
            </a:endParaRPr>
          </a:p>
        </p:txBody>
      </p:sp>
      <p:pic>
        <p:nvPicPr>
          <p:cNvPr id="7" name="Content Placeholder 6" descr="Tie Downs.jpg"/>
          <p:cNvPicPr>
            <a:picLocks noGrp="1" noChangeAspect="1"/>
          </p:cNvPicPr>
          <p:nvPr>
            <p:ph sz="half" idx="2"/>
          </p:nvPr>
        </p:nvPicPr>
        <p:blipFill>
          <a:blip r:embed="rId4" cstate="print"/>
          <a:stretch>
            <a:fillRect/>
          </a:stretch>
        </p:blipFill>
        <p:spPr>
          <a:xfrm>
            <a:off x="4648200" y="2667000"/>
            <a:ext cx="3852065" cy="3733800"/>
          </a:xfrm>
        </p:spPr>
      </p:pic>
      <p:pic>
        <p:nvPicPr>
          <p:cNvPr id="6" name="Content Placeholder 5" descr="Franklin Auditorium attic steel bracing.jpeg"/>
          <p:cNvPicPr>
            <a:picLocks noGrp="1" noChangeAspect="1"/>
          </p:cNvPicPr>
          <p:nvPr>
            <p:ph sz="half" idx="1"/>
          </p:nvPr>
        </p:nvPicPr>
        <p:blipFill rotWithShape="1">
          <a:blip r:embed="rId5" cstate="screen">
            <a:extLst>
              <a:ext uri="{28A0092B-C50C-407E-A947-70E740481C1C}">
                <a14:useLocalDpi xmlns:a14="http://schemas.microsoft.com/office/drawing/2010/main"/>
              </a:ext>
            </a:extLst>
          </a:blip>
          <a:srcRect/>
          <a:stretch/>
        </p:blipFill>
        <p:spPr>
          <a:xfrm rot="21192983">
            <a:off x="578039" y="2569238"/>
            <a:ext cx="3639602" cy="2261746"/>
          </a:xfrm>
          <a:prstGeom prst="rect">
            <a:avLst/>
          </a:prstGeom>
          <a:solidFill>
            <a:srgbClr val="FFFFFF">
              <a:shade val="85000"/>
            </a:srgbClr>
          </a:solidFill>
          <a:ln w="88900" cap="sq">
            <a:solidFill>
              <a:srgbClr val="FFFFFF"/>
            </a:solidFill>
            <a:miter lim="800000"/>
          </a:ln>
          <a:effectLst>
            <a:outerShdw blurRad="136525" dist="88900" dir="5400000" algn="tl" rotWithShape="0">
              <a:srgbClr val="000000">
                <a:alpha val="78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lstStyle/>
          <a:p>
            <a:r>
              <a:rPr lang="en-US" b="1" dirty="0" smtClean="0">
                <a:solidFill>
                  <a:schemeClr val="bg1"/>
                </a:solidFill>
              </a:rPr>
              <a:t>10,000-Year History of </a:t>
            </a:r>
            <a:r>
              <a:rPr lang="en-US" b="1" dirty="0" err="1" smtClean="0">
                <a:solidFill>
                  <a:schemeClr val="bg1"/>
                </a:solidFill>
              </a:rPr>
              <a:t>Cascadia</a:t>
            </a:r>
            <a:endParaRPr lang="en-US" b="1" dirty="0">
              <a:solidFill>
                <a:schemeClr val="bg1"/>
              </a:solidFill>
            </a:endParaRPr>
          </a:p>
        </p:txBody>
      </p:sp>
      <p:pic>
        <p:nvPicPr>
          <p:cNvPr id="1027" name="Picture 3"/>
          <p:cNvPicPr>
            <a:picLocks noChangeAspect="1" noChangeArrowheads="1"/>
          </p:cNvPicPr>
          <p:nvPr/>
        </p:nvPicPr>
        <p:blipFill>
          <a:blip r:embed="rId4" cstate="print"/>
          <a:srcRect/>
          <a:stretch>
            <a:fillRect/>
          </a:stretch>
        </p:blipFill>
        <p:spPr bwMode="auto">
          <a:xfrm>
            <a:off x="0" y="1676400"/>
            <a:ext cx="9144000" cy="4264182"/>
          </a:xfrm>
          <a:prstGeom prst="rect">
            <a:avLst/>
          </a:prstGeom>
          <a:noFill/>
          <a:ln w="9525">
            <a:noFill/>
            <a:miter lim="800000"/>
            <a:headEnd/>
            <a:tailEnd/>
          </a:ln>
        </p:spPr>
      </p:pic>
      <p:sp>
        <p:nvSpPr>
          <p:cNvPr id="5" name="TextBox 4"/>
          <p:cNvSpPr txBox="1"/>
          <p:nvPr/>
        </p:nvSpPr>
        <p:spPr>
          <a:xfrm>
            <a:off x="914400" y="6167735"/>
            <a:ext cx="7162800" cy="461665"/>
          </a:xfrm>
          <a:prstGeom prst="rect">
            <a:avLst/>
          </a:prstGeom>
          <a:solidFill>
            <a:srgbClr val="FFFF99"/>
          </a:solidFill>
          <a:ln w="3175">
            <a:solidFill>
              <a:schemeClr val="tx1"/>
            </a:solidFill>
          </a:ln>
          <a:effectLst>
            <a:glow rad="228600">
              <a:schemeClr val="accent1">
                <a:satMod val="175000"/>
                <a:alpha val="40000"/>
              </a:schemeClr>
            </a:glow>
          </a:effectLst>
        </p:spPr>
        <p:txBody>
          <a:bodyPr wrap="square" rtlCol="0">
            <a:spAutoFit/>
          </a:bodyPr>
          <a:lstStyle/>
          <a:p>
            <a:pPr algn="ctr"/>
            <a:r>
              <a:rPr lang="en-US" sz="2400" b="1" dirty="0" smtClean="0"/>
              <a:t>41 ruptures = average of 243 years</a:t>
            </a:r>
            <a:endParaRPr lang="en-US" sz="24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0" fill="hold"/>
                                        <p:tgtEl>
                                          <p:spTgt spid="1027"/>
                                        </p:tgtEl>
                                        <p:attrNameLst>
                                          <p:attrName>ppt_x</p:attrName>
                                        </p:attrNameLst>
                                      </p:cBhvr>
                                      <p:tavLst>
                                        <p:tav tm="0">
                                          <p:val>
                                            <p:strVal val="#ppt_x"/>
                                          </p:val>
                                        </p:tav>
                                        <p:tav tm="100000">
                                          <p:val>
                                            <p:strVal val="#ppt_x"/>
                                          </p:val>
                                        </p:tav>
                                      </p:tavLst>
                                    </p:anim>
                                    <p:anim calcmode="lin" valueType="num">
                                      <p:cBhvr additive="base">
                                        <p:cTn id="12"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Tie Supplies to Bed</a:t>
            </a:r>
            <a:endParaRPr lang="en-US" sz="4800" b="1" dirty="0">
              <a:solidFill>
                <a:schemeClr val="bg1"/>
              </a:solidFill>
            </a:endParaRPr>
          </a:p>
        </p:txBody>
      </p:sp>
      <p:sp>
        <p:nvSpPr>
          <p:cNvPr id="9" name="Content Placeholder 2"/>
          <p:cNvSpPr>
            <a:spLocks noGrp="1"/>
          </p:cNvSpPr>
          <p:nvPr>
            <p:ph sz="half" idx="1"/>
          </p:nvPr>
        </p:nvSpPr>
        <p:spPr>
          <a:xfrm>
            <a:off x="533400" y="2438400"/>
            <a:ext cx="3733800" cy="1981200"/>
          </a:xfrm>
        </p:spPr>
        <p:txBody>
          <a:bodyPr>
            <a:normAutofit/>
          </a:bodyPr>
          <a:lstStyle/>
          <a:p>
            <a:r>
              <a:rPr lang="en-US" i="1" dirty="0" smtClean="0"/>
              <a:t>Flashlight/Head-Lamp</a:t>
            </a:r>
          </a:p>
          <a:p>
            <a:r>
              <a:rPr lang="en-US" i="1" dirty="0" smtClean="0"/>
              <a:t>Sturdy Shoes</a:t>
            </a:r>
          </a:p>
          <a:p>
            <a:r>
              <a:rPr lang="en-US" i="1" dirty="0" smtClean="0"/>
              <a:t>Leather Gloves</a:t>
            </a:r>
          </a:p>
          <a:p>
            <a:endParaRPr lang="en-US" sz="3600" b="1" i="1" dirty="0" smtClean="0"/>
          </a:p>
          <a:p>
            <a:pPr algn="ctr">
              <a:buNone/>
            </a:pPr>
            <a:endParaRPr lang="en-US" sz="3600" b="1" dirty="0" smtClean="0"/>
          </a:p>
          <a:p>
            <a:endParaRPr lang="en-US" dirty="0"/>
          </a:p>
        </p:txBody>
      </p:sp>
      <p:pic>
        <p:nvPicPr>
          <p:cNvPr id="1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l="11946" r="12394"/>
          <a:stretch>
            <a:fillRect/>
          </a:stretch>
        </p:blipFill>
        <p:spPr bwMode="auto">
          <a:xfrm>
            <a:off x="4495800" y="1981200"/>
            <a:ext cx="4343400" cy="327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17992023">
            <a:off x="4907305" y="3907256"/>
            <a:ext cx="635049" cy="1316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4800" y="5816025"/>
            <a:ext cx="8686800" cy="584775"/>
          </a:xfrm>
          <a:prstGeom prst="rect">
            <a:avLst/>
          </a:prstGeom>
          <a:noFill/>
          <a:ln w="28575">
            <a:solidFill>
              <a:srgbClr val="3366FF"/>
            </a:solidFill>
            <a:prstDash val="sysDash"/>
          </a:ln>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What if you’re in bed when the ground shakes?</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Supplies under Desk</a:t>
            </a:r>
            <a:endParaRPr lang="en-US" sz="4800" b="1" dirty="0">
              <a:solidFill>
                <a:schemeClr val="bg1"/>
              </a:solidFill>
            </a:endParaRPr>
          </a:p>
        </p:txBody>
      </p:sp>
      <p:sp>
        <p:nvSpPr>
          <p:cNvPr id="9" name="Content Placeholder 2"/>
          <p:cNvSpPr>
            <a:spLocks noGrp="1"/>
          </p:cNvSpPr>
          <p:nvPr>
            <p:ph sz="half" idx="1"/>
          </p:nvPr>
        </p:nvSpPr>
        <p:spPr>
          <a:xfrm>
            <a:off x="493033" y="2057400"/>
            <a:ext cx="3733800" cy="2438400"/>
          </a:xfrm>
        </p:spPr>
        <p:txBody>
          <a:bodyPr>
            <a:normAutofit lnSpcReduction="10000"/>
          </a:bodyPr>
          <a:lstStyle/>
          <a:p>
            <a:r>
              <a:rPr lang="en-US" i="1" dirty="0" smtClean="0"/>
              <a:t>Flashlight/Head-Lamp</a:t>
            </a:r>
          </a:p>
          <a:p>
            <a:r>
              <a:rPr lang="en-US" i="1" dirty="0" smtClean="0"/>
              <a:t>Leather Gloves</a:t>
            </a:r>
          </a:p>
          <a:p>
            <a:r>
              <a:rPr lang="en-US" i="1" dirty="0" smtClean="0"/>
              <a:t>Whistle</a:t>
            </a:r>
          </a:p>
          <a:p>
            <a:r>
              <a:rPr lang="en-US" i="1" dirty="0" smtClean="0"/>
              <a:t>Hard Hat</a:t>
            </a:r>
          </a:p>
          <a:p>
            <a:r>
              <a:rPr lang="en-US" i="1" dirty="0" smtClean="0"/>
              <a:t>Dust Mask</a:t>
            </a:r>
          </a:p>
          <a:p>
            <a:endParaRPr lang="en-US" sz="3600" b="1" i="1" dirty="0" smtClean="0"/>
          </a:p>
          <a:p>
            <a:pPr algn="ctr">
              <a:buNone/>
            </a:pPr>
            <a:endParaRPr lang="en-US" sz="3600" b="1" dirty="0" smtClean="0"/>
          </a:p>
          <a:p>
            <a:endParaRPr lang="en-US" dirty="0"/>
          </a:p>
        </p:txBody>
      </p:sp>
      <p:pic>
        <p:nvPicPr>
          <p:cNvPr id="10" name="Picture 15"/>
          <p:cNvPicPr>
            <a:picLocks noChangeArrowheads="1"/>
          </p:cNvPicPr>
          <p:nvPr/>
        </p:nvPicPr>
        <p:blipFill>
          <a:blip r:embed="rId4" cstate="print"/>
          <a:srcRect/>
          <a:stretch>
            <a:fillRect/>
          </a:stretch>
        </p:blipFill>
        <p:spPr bwMode="auto">
          <a:xfrm rot="180000">
            <a:off x="4555824" y="2466046"/>
            <a:ext cx="4038600" cy="2679700"/>
          </a:xfrm>
          <a:prstGeom prst="rect">
            <a:avLst/>
          </a:prstGeom>
          <a:noFill/>
          <a:ln w="12700">
            <a:noFill/>
            <a:miter lim="800000"/>
            <a:headEnd/>
            <a:tailEnd/>
          </a:ln>
          <a:effectLst>
            <a:outerShdw dist="76199" dir="5400000" algn="ctr" rotWithShape="0">
              <a:schemeClr val="bg2">
                <a:alpha val="84998"/>
              </a:schemeClr>
            </a:outerShdw>
          </a:effectLst>
        </p:spPr>
      </p:pic>
    </p:spTree>
    <p:extLst>
      <p:ext uri="{BB962C8B-B14F-4D97-AF65-F5344CB8AC3E}">
        <p14:creationId xmlns:p14="http://schemas.microsoft.com/office/powerpoint/2010/main" val="37705923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Go-Kit/Stay Kit</a:t>
            </a:r>
            <a:endParaRPr lang="en-US" sz="4800" b="1" dirty="0">
              <a:solidFill>
                <a:schemeClr val="bg1"/>
              </a:solidFill>
            </a:endParaRPr>
          </a:p>
        </p:txBody>
      </p:sp>
      <p:sp>
        <p:nvSpPr>
          <p:cNvPr id="9" name="Content Placeholder 2"/>
          <p:cNvSpPr>
            <a:spLocks noGrp="1"/>
          </p:cNvSpPr>
          <p:nvPr>
            <p:ph sz="half" idx="1"/>
          </p:nvPr>
        </p:nvSpPr>
        <p:spPr>
          <a:xfrm>
            <a:off x="493033" y="2057400"/>
            <a:ext cx="3733800" cy="4343400"/>
          </a:xfrm>
        </p:spPr>
        <p:txBody>
          <a:bodyPr>
            <a:normAutofit/>
          </a:bodyPr>
          <a:lstStyle/>
          <a:p>
            <a:r>
              <a:rPr lang="en-US" sz="3600" dirty="0" smtClean="0"/>
              <a:t>Car, Home, Work</a:t>
            </a:r>
          </a:p>
          <a:p>
            <a:r>
              <a:rPr lang="en-US" sz="3600" dirty="0" smtClean="0"/>
              <a:t>Water/Food</a:t>
            </a:r>
          </a:p>
          <a:p>
            <a:r>
              <a:rPr lang="en-US" sz="3600" dirty="0" smtClean="0"/>
              <a:t>Shelter/Warmth</a:t>
            </a:r>
          </a:p>
          <a:p>
            <a:r>
              <a:rPr lang="en-US" sz="3600" dirty="0" smtClean="0"/>
              <a:t>Cash</a:t>
            </a:r>
          </a:p>
          <a:p>
            <a:r>
              <a:rPr lang="en-US" sz="3600" dirty="0" smtClean="0"/>
              <a:t>Medications</a:t>
            </a:r>
          </a:p>
          <a:p>
            <a:r>
              <a:rPr lang="en-US" sz="3600" dirty="0" smtClean="0"/>
              <a:t>Sanitation</a:t>
            </a:r>
          </a:p>
          <a:p>
            <a:endParaRPr lang="en-US" sz="3600" b="1" dirty="0" smtClean="0"/>
          </a:p>
          <a:p>
            <a:endParaRPr lang="en-US"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00303" y="2590800"/>
            <a:ext cx="3940479" cy="2876550"/>
          </a:xfrm>
          <a:prstGeom prst="rect">
            <a:avLst/>
          </a:prstGeom>
        </p:spPr>
      </p:pic>
    </p:spTree>
    <p:extLst>
      <p:ext uri="{BB962C8B-B14F-4D97-AF65-F5344CB8AC3E}">
        <p14:creationId xmlns:p14="http://schemas.microsoft.com/office/powerpoint/2010/main" val="116540218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457200" y="274638"/>
            <a:ext cx="8229600" cy="1325562"/>
          </a:xfrm>
          <a:noFill/>
        </p:spPr>
        <p:txBody>
          <a:bodyPr>
            <a:noAutofit/>
          </a:bodyPr>
          <a:lstStyle/>
          <a:p>
            <a:r>
              <a:rPr lang="en-US" sz="4800" b="1" dirty="0" smtClean="0">
                <a:solidFill>
                  <a:schemeClr val="bg1"/>
                </a:solidFill>
              </a:rPr>
              <a:t>30-Gallon Trash Can on Wheels</a:t>
            </a:r>
            <a:endParaRPr lang="en-US" sz="4800" b="1" dirty="0">
              <a:solidFill>
                <a:schemeClr val="bg1"/>
              </a:solidFill>
            </a:endParaRPr>
          </a:p>
        </p:txBody>
      </p:sp>
      <p:sp>
        <p:nvSpPr>
          <p:cNvPr id="3" name="Content Placeholder 2"/>
          <p:cNvSpPr>
            <a:spLocks noGrp="1"/>
          </p:cNvSpPr>
          <p:nvPr>
            <p:ph sz="half" idx="1"/>
          </p:nvPr>
        </p:nvSpPr>
        <p:spPr>
          <a:xfrm>
            <a:off x="228600" y="1981200"/>
            <a:ext cx="3810000" cy="3763963"/>
          </a:xfrm>
        </p:spPr>
        <p:txBody>
          <a:bodyPr/>
          <a:lstStyle/>
          <a:p>
            <a:pPr lvl="1">
              <a:lnSpc>
                <a:spcPct val="90000"/>
              </a:lnSpc>
              <a:buFontTx/>
              <a:buChar char="•"/>
            </a:pPr>
            <a:r>
              <a:rPr lang="en-US" sz="2000" dirty="0" smtClean="0"/>
              <a:t>First </a:t>
            </a:r>
            <a:r>
              <a:rPr lang="en-US" sz="2000" dirty="0"/>
              <a:t>Aid supplies</a:t>
            </a:r>
          </a:p>
          <a:p>
            <a:pPr lvl="1">
              <a:lnSpc>
                <a:spcPct val="90000"/>
              </a:lnSpc>
              <a:buFont typeface="Arial" pitchFamily="34" charset="0"/>
              <a:buChar char="•"/>
            </a:pPr>
            <a:r>
              <a:rPr lang="en-US" sz="2000" dirty="0"/>
              <a:t>Flashlights</a:t>
            </a:r>
          </a:p>
          <a:p>
            <a:pPr lvl="1">
              <a:lnSpc>
                <a:spcPct val="90000"/>
              </a:lnSpc>
              <a:buFont typeface="Arial" pitchFamily="34" charset="0"/>
              <a:buChar char="•"/>
            </a:pPr>
            <a:r>
              <a:rPr lang="en-US" sz="2000" dirty="0"/>
              <a:t>Extra batteries </a:t>
            </a:r>
          </a:p>
          <a:p>
            <a:pPr lvl="1">
              <a:lnSpc>
                <a:spcPct val="90000"/>
              </a:lnSpc>
              <a:buFont typeface="Arial" pitchFamily="34" charset="0"/>
              <a:buChar char="•"/>
            </a:pPr>
            <a:r>
              <a:rPr lang="en-US" sz="2000" dirty="0"/>
              <a:t>Battery operated lanterns</a:t>
            </a:r>
          </a:p>
          <a:p>
            <a:pPr lvl="1">
              <a:lnSpc>
                <a:spcPct val="90000"/>
              </a:lnSpc>
              <a:buFontTx/>
              <a:buChar char="•"/>
            </a:pPr>
            <a:r>
              <a:rPr lang="en-US" sz="2000" dirty="0"/>
              <a:t>Rain Gear</a:t>
            </a:r>
          </a:p>
          <a:p>
            <a:pPr lvl="1">
              <a:lnSpc>
                <a:spcPct val="90000"/>
              </a:lnSpc>
              <a:buFontTx/>
              <a:buChar char="•"/>
            </a:pPr>
            <a:r>
              <a:rPr lang="en-US" sz="2000" dirty="0"/>
              <a:t>Blankets or sleeping bags</a:t>
            </a:r>
          </a:p>
          <a:p>
            <a:pPr lvl="1">
              <a:lnSpc>
                <a:spcPct val="90000"/>
              </a:lnSpc>
              <a:buFontTx/>
              <a:buChar char="•"/>
            </a:pPr>
            <a:r>
              <a:rPr lang="en-US" sz="2000" dirty="0"/>
              <a:t>Tools (wrench, pliers, shovels, work gloves)</a:t>
            </a:r>
          </a:p>
          <a:p>
            <a:pPr lvl="1">
              <a:lnSpc>
                <a:spcPct val="90000"/>
              </a:lnSpc>
              <a:buFontTx/>
              <a:buChar char="•"/>
            </a:pPr>
            <a:r>
              <a:rPr lang="en-US" sz="2000" dirty="0"/>
              <a:t>Fire Extinguishers</a:t>
            </a:r>
          </a:p>
          <a:p>
            <a:pPr lvl="1">
              <a:lnSpc>
                <a:spcPct val="90000"/>
              </a:lnSpc>
              <a:buFontTx/>
              <a:buChar char="•"/>
            </a:pPr>
            <a:r>
              <a:rPr lang="en-US" sz="2000" dirty="0"/>
              <a:t>Tarps</a:t>
            </a:r>
          </a:p>
          <a:p>
            <a:pPr lvl="1">
              <a:lnSpc>
                <a:spcPct val="90000"/>
              </a:lnSpc>
              <a:buFontTx/>
              <a:buChar char="•"/>
            </a:pPr>
            <a:r>
              <a:rPr lang="en-US" sz="2000" dirty="0"/>
              <a:t>Hard Hats</a:t>
            </a:r>
          </a:p>
          <a:p>
            <a:endParaRPr lang="en-US" dirty="0" smtClean="0"/>
          </a:p>
        </p:txBody>
      </p:sp>
      <p:pic>
        <p:nvPicPr>
          <p:cNvPr id="9" name="Content Placeholder 8" descr="IMG_0182"/>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343400" y="2514600"/>
            <a:ext cx="4038600" cy="3732533"/>
          </a:xfrm>
          <a:prstGeom prst="rect">
            <a:avLst/>
          </a:prstGeom>
          <a:noFill/>
          <a:ln>
            <a:noFill/>
          </a:ln>
        </p:spPr>
      </p:pic>
      <p:pic>
        <p:nvPicPr>
          <p:cNvPr id="10" name="Picture 10" descr="IMG_017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rot="20393946">
            <a:off x="3833813" y="2185512"/>
            <a:ext cx="2302206" cy="1727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9" descr="IMG_0179"/>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a:xfrm rot="656892">
            <a:off x="6606772" y="4548173"/>
            <a:ext cx="2358464" cy="2108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689046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Expect Broken Windows</a:t>
            </a:r>
            <a:endParaRPr lang="en-US" sz="4800" b="1" dirty="0">
              <a:solidFill>
                <a:schemeClr val="bg1"/>
              </a:solidFill>
            </a:endParaRPr>
          </a:p>
        </p:txBody>
      </p:sp>
      <p:sp>
        <p:nvSpPr>
          <p:cNvPr id="3" name="Content Placeholder 2"/>
          <p:cNvSpPr>
            <a:spLocks noGrp="1"/>
          </p:cNvSpPr>
          <p:nvPr>
            <p:ph sz="half" idx="1"/>
          </p:nvPr>
        </p:nvSpPr>
        <p:spPr>
          <a:xfrm>
            <a:off x="228600" y="2057400"/>
            <a:ext cx="3429000" cy="4525963"/>
          </a:xfrm>
        </p:spPr>
        <p:txBody>
          <a:bodyPr>
            <a:normAutofit/>
          </a:bodyPr>
          <a:lstStyle/>
          <a:p>
            <a:pPr lvl="1">
              <a:buNone/>
            </a:pPr>
            <a:endParaRPr lang="en-US" dirty="0" smtClean="0"/>
          </a:p>
          <a:p>
            <a:pPr lvl="1"/>
            <a:endParaRPr lang="en-US" dirty="0" smtClean="0"/>
          </a:p>
        </p:txBody>
      </p:sp>
      <p:sp>
        <p:nvSpPr>
          <p:cNvPr id="9" name="Content Placeholder 2"/>
          <p:cNvSpPr>
            <a:spLocks noGrp="1"/>
          </p:cNvSpPr>
          <p:nvPr>
            <p:ph sz="half" idx="1"/>
          </p:nvPr>
        </p:nvSpPr>
        <p:spPr>
          <a:xfrm>
            <a:off x="533400" y="2057400"/>
            <a:ext cx="5638800" cy="4068763"/>
          </a:xfrm>
        </p:spPr>
        <p:txBody>
          <a:bodyPr>
            <a:normAutofit/>
          </a:bodyPr>
          <a:lstStyle/>
          <a:p>
            <a:r>
              <a:rPr lang="en-US" sz="3600" b="1" i="1" dirty="0" smtClean="0"/>
              <a:t>Plastic Sheeting</a:t>
            </a:r>
          </a:p>
          <a:p>
            <a:r>
              <a:rPr lang="en-US" sz="3600" b="1" i="1" dirty="0" smtClean="0"/>
              <a:t>Duct Tape</a:t>
            </a:r>
          </a:p>
          <a:p>
            <a:endParaRPr lang="en-US" sz="3600" b="1" i="1" dirty="0" smtClean="0"/>
          </a:p>
          <a:p>
            <a:pPr algn="ctr">
              <a:buNone/>
            </a:pPr>
            <a:endParaRPr lang="en-US" sz="3600" b="1" dirty="0" smtClean="0"/>
          </a:p>
          <a:p>
            <a:endParaRPr lang="en-US" dirty="0"/>
          </a:p>
        </p:txBody>
      </p:sp>
      <p:pic>
        <p:nvPicPr>
          <p:cNvPr id="10" name="Picture 5"/>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876800" y="2286000"/>
            <a:ext cx="3657600" cy="2743200"/>
          </a:xfrm>
          <a:prstGeom prst="rect">
            <a:avLst/>
          </a:prstGeom>
          <a:noFill/>
          <a:ln w="9525">
            <a:solidFill>
              <a:schemeClr val="tx1"/>
            </a:solidFill>
            <a:miter lim="800000"/>
            <a:headEnd/>
            <a:tailEnd/>
          </a:ln>
          <a:effectLst>
            <a:outerShdw blurRad="88900" dist="1270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pic>
        <p:nvPicPr>
          <p:cNvPr id="13" name="Picture 6"/>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22242"/>
          <a:stretch/>
        </p:blipFill>
        <p:spPr bwMode="auto">
          <a:xfrm>
            <a:off x="304800" y="3429000"/>
            <a:ext cx="2887659" cy="2245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438400" y="4876800"/>
            <a:ext cx="1937484" cy="138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Emergency Preparedness Drill</a:t>
            </a:r>
            <a:endParaRPr lang="en-US" dirty="0"/>
          </a:p>
        </p:txBody>
      </p:sp>
      <p:sp>
        <p:nvSpPr>
          <p:cNvPr id="3" name="TextBox 2"/>
          <p:cNvSpPr txBox="1"/>
          <p:nvPr/>
        </p:nvSpPr>
        <p:spPr>
          <a:xfrm>
            <a:off x="2438400" y="6216134"/>
            <a:ext cx="4916731" cy="369332"/>
          </a:xfrm>
          <a:prstGeom prst="rect">
            <a:avLst/>
          </a:prstGeom>
          <a:noFill/>
        </p:spPr>
        <p:txBody>
          <a:bodyPr wrap="none" rtlCol="0">
            <a:spAutoFit/>
          </a:bodyPr>
          <a:lstStyle/>
          <a:p>
            <a:r>
              <a:rPr lang="en-US" dirty="0"/>
              <a:t>https://</a:t>
            </a:r>
            <a:r>
              <a:rPr lang="en-US" dirty="0" err="1"/>
              <a:t>www.youtube.com</a:t>
            </a:r>
            <a:r>
              <a:rPr lang="en-US" dirty="0"/>
              <a:t>/</a:t>
            </a:r>
            <a:r>
              <a:rPr lang="en-US" dirty="0" err="1"/>
              <a:t>watch?v</a:t>
            </a:r>
            <a:r>
              <a:rPr lang="en-US" dirty="0"/>
              <a:t>=Zhmk8IEDSrs</a:t>
            </a:r>
          </a:p>
        </p:txBody>
      </p:sp>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173465774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Drop, Cover &amp; Hold-on</a:t>
            </a:r>
            <a:endParaRPr lang="en-US" sz="4800" b="1" dirty="0">
              <a:solidFill>
                <a:schemeClr val="bg1"/>
              </a:solidFill>
            </a:endParaRPr>
          </a:p>
        </p:txBody>
      </p:sp>
      <p:sp>
        <p:nvSpPr>
          <p:cNvPr id="3" name="Content Placeholder 2"/>
          <p:cNvSpPr>
            <a:spLocks noGrp="1"/>
          </p:cNvSpPr>
          <p:nvPr>
            <p:ph sz="half" idx="1"/>
          </p:nvPr>
        </p:nvSpPr>
        <p:spPr>
          <a:xfrm>
            <a:off x="228600" y="2057400"/>
            <a:ext cx="3429000" cy="4525963"/>
          </a:xfrm>
        </p:spPr>
        <p:txBody>
          <a:bodyPr>
            <a:normAutofit/>
          </a:bodyPr>
          <a:lstStyle/>
          <a:p>
            <a:pPr lvl="1">
              <a:buNone/>
            </a:pPr>
            <a:endParaRPr lang="en-US" dirty="0" smtClean="0"/>
          </a:p>
          <a:p>
            <a:pPr lvl="1"/>
            <a:endParaRPr lang="en-US" dirty="0" smtClean="0"/>
          </a:p>
        </p:txBody>
      </p:sp>
      <p:pic>
        <p:nvPicPr>
          <p:cNvPr id="10" name="Picture 7" descr="13424"/>
          <p:cNvPicPr>
            <a:picLocks noChangeAspect="1" noChangeArrowheads="1"/>
          </p:cNvPicPr>
          <p:nvPr/>
        </p:nvPicPr>
        <p:blipFill>
          <a:blip r:embed="rId4" cstate="print"/>
          <a:srcRect/>
          <a:stretch>
            <a:fillRect/>
          </a:stretch>
        </p:blipFill>
        <p:spPr bwMode="auto">
          <a:xfrm>
            <a:off x="152400" y="2362200"/>
            <a:ext cx="2895600" cy="2100263"/>
          </a:xfrm>
          <a:prstGeom prst="rect">
            <a:avLst/>
          </a:prstGeom>
          <a:noFill/>
          <a:ln w="9525" algn="in">
            <a:solidFill>
              <a:srgbClr val="000000"/>
            </a:solidFill>
            <a:miter lim="800000"/>
            <a:headEnd/>
            <a:tailEnd/>
          </a:ln>
          <a:effectLst/>
        </p:spPr>
      </p:pic>
      <p:pic>
        <p:nvPicPr>
          <p:cNvPr id="11" name="Picture 8" descr="13426"/>
          <p:cNvPicPr>
            <a:picLocks noChangeAspect="1" noChangeArrowheads="1"/>
          </p:cNvPicPr>
          <p:nvPr/>
        </p:nvPicPr>
        <p:blipFill>
          <a:blip r:embed="rId5" cstate="print"/>
          <a:srcRect/>
          <a:stretch>
            <a:fillRect/>
          </a:stretch>
        </p:blipFill>
        <p:spPr bwMode="auto">
          <a:xfrm>
            <a:off x="3276600" y="3505200"/>
            <a:ext cx="2590800" cy="2085975"/>
          </a:xfrm>
          <a:prstGeom prst="rect">
            <a:avLst/>
          </a:prstGeom>
          <a:noFill/>
          <a:ln w="9525" algn="in">
            <a:solidFill>
              <a:srgbClr val="000000"/>
            </a:solidFill>
            <a:miter lim="800000"/>
            <a:headEnd/>
            <a:tailEnd/>
          </a:ln>
          <a:effectLst/>
        </p:spPr>
      </p:pic>
      <p:pic>
        <p:nvPicPr>
          <p:cNvPr id="12" name="Picture 9" descr="13425"/>
          <p:cNvPicPr>
            <a:picLocks noChangeAspect="1" noChangeArrowheads="1"/>
          </p:cNvPicPr>
          <p:nvPr/>
        </p:nvPicPr>
        <p:blipFill>
          <a:blip r:embed="rId6" cstate="print"/>
          <a:srcRect/>
          <a:stretch>
            <a:fillRect/>
          </a:stretch>
        </p:blipFill>
        <p:spPr bwMode="auto">
          <a:xfrm>
            <a:off x="6096000" y="4603750"/>
            <a:ext cx="2895600" cy="2047875"/>
          </a:xfrm>
          <a:prstGeom prst="rect">
            <a:avLst/>
          </a:prstGeom>
          <a:noFill/>
          <a:ln w="9525" algn="in">
            <a:solidFill>
              <a:srgbClr val="000000"/>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457200" y="274638"/>
            <a:ext cx="5562600" cy="1143000"/>
          </a:xfrm>
        </p:spPr>
        <p:txBody>
          <a:bodyPr>
            <a:normAutofit/>
          </a:bodyPr>
          <a:lstStyle/>
          <a:p>
            <a:r>
              <a:rPr lang="en-US" sz="4800" b="1" dirty="0" smtClean="0">
                <a:solidFill>
                  <a:schemeClr val="bg1"/>
                </a:solidFill>
              </a:rPr>
              <a:t>Be a </a:t>
            </a:r>
            <a:r>
              <a:rPr lang="en-US" sz="2400" b="1" cap="small" dirty="0" smtClean="0">
                <a:solidFill>
                  <a:schemeClr val="bg1"/>
                </a:solidFill>
              </a:rPr>
              <a:t>small</a:t>
            </a:r>
            <a:r>
              <a:rPr lang="en-US" sz="4800" b="1" dirty="0" smtClean="0">
                <a:solidFill>
                  <a:schemeClr val="bg1"/>
                </a:solidFill>
              </a:rPr>
              <a:t> Target</a:t>
            </a:r>
            <a:endParaRPr lang="en-US" sz="4800" b="1" dirty="0">
              <a:solidFill>
                <a:schemeClr val="bg1"/>
              </a:solidFill>
            </a:endParaRPr>
          </a:p>
        </p:txBody>
      </p:sp>
      <p:sp>
        <p:nvSpPr>
          <p:cNvPr id="7" name="Rectangle 14"/>
          <p:cNvSpPr>
            <a:spLocks noGrp="1"/>
          </p:cNvSpPr>
          <p:nvPr>
            <p:ph sz="half" idx="1"/>
          </p:nvPr>
        </p:nvSpPr>
        <p:spPr bwMode="auto">
          <a:xfrm>
            <a:off x="-304800" y="1874838"/>
            <a:ext cx="5867400" cy="4068762"/>
          </a:xfrm>
          <a:prstGeom prst="rect">
            <a:avLst/>
          </a:prstGeom>
          <a:noFill/>
          <a:ln w="12700" cap="rnd">
            <a:noFill/>
            <a:round/>
            <a:headEnd/>
            <a:tailEnd/>
          </a:ln>
        </p:spPr>
        <p:txBody>
          <a:bodyPr lIns="0" tIns="0" rIns="0" bIns="0">
            <a:normAutofit/>
          </a:bodyPr>
          <a:lstStyle/>
          <a:p>
            <a:pPr marL="742950" indent="-285750">
              <a:spcBef>
                <a:spcPts val="613"/>
              </a:spcBef>
              <a:buSzPct val="100000"/>
              <a:buNone/>
            </a:pPr>
            <a:r>
              <a:rPr lang="en-US" sz="2400" b="1" dirty="0" smtClean="0">
                <a:solidFill>
                  <a:schemeClr val="tx1"/>
                </a:solidFill>
                <a:ea typeface="MS PGothic" pitchFamily="34" charset="-128"/>
                <a:sym typeface="Calibri Bold" pitchFamily="80" charset="0"/>
              </a:rPr>
              <a:t>Body </a:t>
            </a:r>
            <a:r>
              <a:rPr lang="en-US" sz="2400" b="1" dirty="0">
                <a:solidFill>
                  <a:schemeClr val="tx1"/>
                </a:solidFill>
                <a:ea typeface="MS PGothic" pitchFamily="34" charset="-128"/>
                <a:sym typeface="Calibri Bold" pitchFamily="80" charset="0"/>
              </a:rPr>
              <a:t>Position</a:t>
            </a:r>
          </a:p>
          <a:p>
            <a:pPr marL="800100" indent="-285750">
              <a:spcBef>
                <a:spcPts val="525"/>
              </a:spcBef>
              <a:buClr>
                <a:srgbClr val="000000"/>
              </a:buClr>
              <a:buSzPct val="100000"/>
              <a:buFont typeface="Arial" pitchFamily="34" charset="0"/>
              <a:buChar char="–"/>
            </a:pPr>
            <a:r>
              <a:rPr lang="en-US" sz="2400" dirty="0">
                <a:solidFill>
                  <a:schemeClr val="tx1"/>
                </a:solidFill>
                <a:ea typeface="MS PGothic" pitchFamily="34" charset="-128"/>
                <a:sym typeface="Calibri Bold" pitchFamily="80" charset="0"/>
              </a:rPr>
              <a:t>On knees</a:t>
            </a:r>
          </a:p>
          <a:p>
            <a:pPr marL="800100" indent="-285750">
              <a:spcBef>
                <a:spcPts val="525"/>
              </a:spcBef>
              <a:buClr>
                <a:srgbClr val="000000"/>
              </a:buClr>
              <a:buSzPct val="100000"/>
              <a:buFont typeface="Arial" pitchFamily="34" charset="0"/>
              <a:buChar char="–"/>
            </a:pPr>
            <a:r>
              <a:rPr lang="en-US" sz="2400" dirty="0" smtClean="0">
                <a:solidFill>
                  <a:schemeClr val="tx1"/>
                </a:solidFill>
                <a:ea typeface="MS PGothic" pitchFamily="34" charset="-128"/>
                <a:sym typeface="Calibri Bold" pitchFamily="80" charset="0"/>
              </a:rPr>
              <a:t>Protecting </a:t>
            </a:r>
            <a:r>
              <a:rPr lang="en-US" sz="2400" dirty="0">
                <a:solidFill>
                  <a:schemeClr val="tx1"/>
                </a:solidFill>
                <a:ea typeface="MS PGothic" pitchFamily="34" charset="-128"/>
                <a:sym typeface="Calibri Bold" pitchFamily="80" charset="0"/>
              </a:rPr>
              <a:t>neck/head</a:t>
            </a:r>
          </a:p>
          <a:p>
            <a:pPr marL="800100" indent="-285750">
              <a:spcBef>
                <a:spcPts val="525"/>
              </a:spcBef>
              <a:buClr>
                <a:srgbClr val="000000"/>
              </a:buClr>
              <a:buSzPct val="100000"/>
              <a:buFont typeface="Arial" pitchFamily="34" charset="0"/>
              <a:buChar char="–"/>
            </a:pPr>
            <a:r>
              <a:rPr lang="en-US" sz="2400" dirty="0" smtClean="0">
                <a:solidFill>
                  <a:schemeClr val="tx1"/>
                </a:solidFill>
                <a:ea typeface="MS PGothic" pitchFamily="34" charset="-128"/>
                <a:sym typeface="Calibri Bold" pitchFamily="80" charset="0"/>
              </a:rPr>
              <a:t>Hold </a:t>
            </a:r>
            <a:r>
              <a:rPr lang="en-US" sz="2400" dirty="0">
                <a:solidFill>
                  <a:schemeClr val="tx1"/>
                </a:solidFill>
                <a:ea typeface="MS PGothic" pitchFamily="34" charset="-128"/>
                <a:sym typeface="Calibri Bold" pitchFamily="80" charset="0"/>
              </a:rPr>
              <a:t>onto furniture</a:t>
            </a:r>
          </a:p>
          <a:p>
            <a:pPr marL="800100" indent="-285750">
              <a:spcBef>
                <a:spcPts val="525"/>
              </a:spcBef>
              <a:buClr>
                <a:srgbClr val="000000"/>
              </a:buClr>
              <a:buSzPct val="100000"/>
              <a:buFont typeface="Arial" pitchFamily="34" charset="0"/>
              <a:buChar char="–"/>
            </a:pPr>
            <a:r>
              <a:rPr lang="en-US" sz="2400" dirty="0">
                <a:solidFill>
                  <a:schemeClr val="tx1"/>
                </a:solidFill>
                <a:ea typeface="MS PGothic" pitchFamily="34" charset="-128"/>
                <a:sym typeface="Calibri Bold" pitchFamily="80" charset="0"/>
              </a:rPr>
              <a:t>Curl into a ball</a:t>
            </a:r>
          </a:p>
          <a:p>
            <a:pPr marL="1200150" lvl="1" indent="-285750" algn="l">
              <a:spcBef>
                <a:spcPts val="525"/>
              </a:spcBef>
              <a:buClr>
                <a:srgbClr val="000000"/>
              </a:buClr>
              <a:buSzPct val="100000"/>
              <a:buFont typeface="Arial" pitchFamily="34" charset="0"/>
              <a:buChar char="–"/>
            </a:pPr>
            <a:endParaRPr lang="en-US" dirty="0" smtClean="0">
              <a:solidFill>
                <a:schemeClr val="tx1"/>
              </a:solidFill>
              <a:ea typeface="MS PGothic" pitchFamily="34" charset="-128"/>
              <a:sym typeface="Calibri Bold" pitchFamily="80" charset="0"/>
            </a:endParaRPr>
          </a:p>
          <a:p>
            <a:pPr marL="742950" indent="-285750" algn="l">
              <a:spcBef>
                <a:spcPts val="613"/>
              </a:spcBef>
              <a:buSzPct val="100000"/>
              <a:buNone/>
            </a:pPr>
            <a:r>
              <a:rPr lang="en-US" sz="2400" b="1" dirty="0" smtClean="0">
                <a:solidFill>
                  <a:schemeClr val="tx1"/>
                </a:solidFill>
                <a:ea typeface="MS PGothic" pitchFamily="34" charset="-128"/>
                <a:sym typeface="Calibri Bold" pitchFamily="80" charset="0"/>
              </a:rPr>
              <a:t>Face </a:t>
            </a:r>
            <a:r>
              <a:rPr lang="en-US" sz="2400" b="1" dirty="0">
                <a:solidFill>
                  <a:schemeClr val="tx1"/>
                </a:solidFill>
                <a:ea typeface="MS PGothic" pitchFamily="34" charset="-128"/>
                <a:sym typeface="Calibri Bold" pitchFamily="80" charset="0"/>
              </a:rPr>
              <a:t>Position</a:t>
            </a:r>
          </a:p>
          <a:p>
            <a:pPr marL="800100" indent="-285750">
              <a:spcBef>
                <a:spcPts val="525"/>
              </a:spcBef>
              <a:buClr>
                <a:srgbClr val="000000"/>
              </a:buClr>
              <a:buSzPct val="100000"/>
              <a:buFont typeface="Arial" pitchFamily="34" charset="0"/>
              <a:buChar char="–"/>
            </a:pPr>
            <a:r>
              <a:rPr lang="en-US" sz="2400" dirty="0">
                <a:solidFill>
                  <a:schemeClr val="tx1"/>
                </a:solidFill>
                <a:ea typeface="MS PGothic" pitchFamily="34" charset="-128"/>
                <a:sym typeface="Calibri Bold" pitchFamily="80" charset="0"/>
              </a:rPr>
              <a:t>Turn away from </a:t>
            </a:r>
            <a:r>
              <a:rPr lang="en-US" sz="2400" dirty="0" smtClean="0">
                <a:solidFill>
                  <a:schemeClr val="tx1"/>
                </a:solidFill>
                <a:ea typeface="MS PGothic" pitchFamily="34" charset="-128"/>
                <a:sym typeface="Calibri Bold" pitchFamily="80" charset="0"/>
              </a:rPr>
              <a:t>windows</a:t>
            </a:r>
            <a:endParaRPr lang="en-US" sz="2400" dirty="0">
              <a:solidFill>
                <a:schemeClr val="tx1"/>
              </a:solidFill>
              <a:ea typeface="MS PGothic" pitchFamily="34" charset="-128"/>
              <a:sym typeface="Calibri Bold" pitchFamily="80" charset="0"/>
            </a:endParaRPr>
          </a:p>
          <a:p>
            <a:pPr marL="800100" indent="-285750">
              <a:spcBef>
                <a:spcPts val="525"/>
              </a:spcBef>
              <a:buClr>
                <a:srgbClr val="000000"/>
              </a:buClr>
              <a:buSzPct val="100000"/>
              <a:buFont typeface="Arial" pitchFamily="34" charset="0"/>
              <a:buChar char="–"/>
            </a:pPr>
            <a:r>
              <a:rPr lang="en-US" sz="2400" dirty="0">
                <a:solidFill>
                  <a:schemeClr val="tx1"/>
                </a:solidFill>
                <a:ea typeface="MS PGothic" pitchFamily="34" charset="-128"/>
                <a:sym typeface="Calibri Bold" pitchFamily="80" charset="0"/>
              </a:rPr>
              <a:t>Close eyes</a:t>
            </a:r>
          </a:p>
        </p:txBody>
      </p:sp>
      <p:pic>
        <p:nvPicPr>
          <p:cNvPr id="9" name="Picture 11"/>
          <p:cNvPicPr>
            <a:picLocks noChangeArrowheads="1"/>
          </p:cNvPicPr>
          <p:nvPr/>
        </p:nvPicPr>
        <p:blipFill>
          <a:blip r:embed="rId4" cstate="print"/>
          <a:srcRect/>
          <a:stretch>
            <a:fillRect/>
          </a:stretch>
        </p:blipFill>
        <p:spPr bwMode="auto">
          <a:xfrm rot="-180000">
            <a:off x="3815747" y="2719716"/>
            <a:ext cx="4993517" cy="2561570"/>
          </a:xfrm>
          <a:prstGeom prst="rect">
            <a:avLst/>
          </a:prstGeom>
          <a:noFill/>
          <a:ln w="12700">
            <a:noFill/>
            <a:miter lim="800000"/>
            <a:headEnd/>
            <a:tailEnd/>
          </a:ln>
          <a:effectLst>
            <a:outerShdw dist="76199" dir="5400000" algn="ctr" rotWithShape="0">
              <a:schemeClr val="bg2">
                <a:alpha val="37999"/>
              </a:schemeClr>
            </a:outerShdw>
          </a:effectLst>
        </p:spPr>
      </p:pic>
      <p:pic>
        <p:nvPicPr>
          <p:cNvPr id="2050" name="Picture 2" descr="C:\Documents and Settings\gravess\Local Settings\Temporary Internet Files\Content.IE5\BJKQCUV3\MP900398869[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34200" y="274638"/>
            <a:ext cx="1714500" cy="1270000"/>
          </a:xfrm>
          <a:prstGeom prst="rect">
            <a:avLst/>
          </a:prstGeom>
          <a:noFill/>
        </p:spPr>
      </p:pic>
      <p:pic>
        <p:nvPicPr>
          <p:cNvPr id="8"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97007" y="2078647"/>
            <a:ext cx="5491075" cy="36611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a:off x="457200" y="152400"/>
            <a:ext cx="8229600" cy="1143000"/>
          </a:xfrm>
          <a:noFill/>
        </p:spPr>
        <p:txBody>
          <a:bodyPr>
            <a:normAutofit/>
          </a:bodyPr>
          <a:lstStyle/>
          <a:p>
            <a:r>
              <a:rPr lang="en-US" sz="4800" b="1" dirty="0" smtClean="0">
                <a:solidFill>
                  <a:schemeClr val="bg1"/>
                </a:solidFill>
              </a:rPr>
              <a:t>4 – 6 minutes is a long time…</a:t>
            </a:r>
            <a:endParaRPr lang="en-US" sz="4800" b="1" dirty="0">
              <a:solidFill>
                <a:schemeClr val="bg1"/>
              </a:solidFill>
            </a:endParaRPr>
          </a:p>
        </p:txBody>
      </p:sp>
      <p:pic>
        <p:nvPicPr>
          <p:cNvPr id="10" name="Picture 3" descr="C:\Users\GravesS\Documents\EQ School Library Damage.jpg"/>
          <p:cNvPicPr>
            <a:picLocks noGrp="1" noChangeAspect="1" noChangeArrowheads="1"/>
          </p:cNvPicPr>
          <p:nvPr>
            <p:ph sz="quarter" idx="4294967295"/>
          </p:nvPr>
        </p:nvPicPr>
        <p:blipFill rotWithShape="1">
          <a:blip r:embed="rId4" cstate="screen">
            <a:extLst>
              <a:ext uri="{28A0092B-C50C-407E-A947-70E740481C1C}">
                <a14:useLocalDpi xmlns:a14="http://schemas.microsoft.com/office/drawing/2010/main"/>
              </a:ext>
            </a:extLst>
          </a:blip>
          <a:srcRect/>
          <a:stretch/>
        </p:blipFill>
        <p:spPr bwMode="auto">
          <a:xfrm>
            <a:off x="1295400" y="1828800"/>
            <a:ext cx="6400800" cy="44767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22713" y="1652584"/>
            <a:ext cx="7410297" cy="5205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 name="Picture 2" descr="C:\Users\GravesS\Documents\EQ School Damage 2.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14400" y="1524000"/>
            <a:ext cx="7984366" cy="5334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21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00200"/>
          </a:xfrm>
          <a:prstGeom prst="rect">
            <a:avLst/>
          </a:prstGeom>
        </p:spPr>
      </p:pic>
      <p:sp>
        <p:nvSpPr>
          <p:cNvPr id="2" name="Title 1"/>
          <p:cNvSpPr>
            <a:spLocks noGrp="1"/>
          </p:cNvSpPr>
          <p:nvPr>
            <p:ph type="ctrTitle"/>
          </p:nvPr>
        </p:nvSpPr>
        <p:spPr>
          <a:xfrm>
            <a:off x="381000" y="0"/>
            <a:ext cx="8382000" cy="1600200"/>
          </a:xfrm>
        </p:spPr>
        <p:txBody>
          <a:bodyPr>
            <a:noAutofit/>
          </a:bodyPr>
          <a:lstStyle/>
          <a:p>
            <a:r>
              <a:rPr lang="en-US" b="1" dirty="0" smtClean="0">
                <a:solidFill>
                  <a:schemeClr val="bg1"/>
                </a:solidFill>
              </a:rPr>
              <a:t>Duck, Cover &amp; Hold-On </a:t>
            </a:r>
            <a:br>
              <a:rPr lang="en-US" b="1" dirty="0" smtClean="0">
                <a:solidFill>
                  <a:schemeClr val="bg1"/>
                </a:solidFill>
              </a:rPr>
            </a:br>
            <a:r>
              <a:rPr lang="en-US" sz="5400" b="1" dirty="0" smtClean="0">
                <a:solidFill>
                  <a:schemeClr val="bg1"/>
                </a:solidFill>
              </a:rPr>
              <a:t>Until the Shaking Stops</a:t>
            </a:r>
            <a:endParaRPr lang="en-US" b="1" i="1" dirty="0"/>
          </a:p>
        </p:txBody>
      </p:sp>
      <p:pic>
        <p:nvPicPr>
          <p:cNvPr id="5" name="Picture 2" descr="C:\Users\GravesS\Documents\EQ School Da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3800" y="1633870"/>
            <a:ext cx="6756400" cy="5067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7419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Damage to Homes</a:t>
            </a:r>
            <a:endParaRPr lang="en-US" sz="4800" b="1" dirty="0">
              <a:solidFill>
                <a:schemeClr val="bg1"/>
              </a:solidFill>
            </a:endParaRPr>
          </a:p>
        </p:txBody>
      </p:sp>
      <p:pic>
        <p:nvPicPr>
          <p:cNvPr id="8" name="Picture 2" descr="My family and I had to live in a shelter for 2 days after the 1995 Kobe Earthquake, followed by one month at a friend house in Kyoto, 45 miles from Kobe. The main building stood still while a small extension separated and leaned to the main structure"/>
          <p:cNvPicPr>
            <a:picLocks noChangeAspect="1" noChangeArrowheads="1"/>
          </p:cNvPicPr>
          <p:nvPr/>
        </p:nvPicPr>
        <p:blipFill>
          <a:blip r:embed="rId4" cstate="print"/>
          <a:srcRect/>
          <a:stretch>
            <a:fillRect/>
          </a:stretch>
        </p:blipFill>
        <p:spPr bwMode="auto">
          <a:xfrm rot="777116">
            <a:off x="609600" y="2286000"/>
            <a:ext cx="3629692" cy="4038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5" descr="unit1_14"/>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a:xfrm>
            <a:off x="4800600" y="3581400"/>
            <a:ext cx="4050957" cy="28280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a:xfrm rot="21111956">
            <a:off x="457200" y="274638"/>
            <a:ext cx="8229600" cy="1143000"/>
          </a:xfrm>
        </p:spPr>
        <p:txBody>
          <a:bodyPr>
            <a:normAutofit/>
          </a:bodyPr>
          <a:lstStyle/>
          <a:p>
            <a:r>
              <a:rPr lang="en-US" sz="4800" b="1" dirty="0" smtClean="0">
                <a:solidFill>
                  <a:schemeClr val="bg1"/>
                </a:solidFill>
              </a:rPr>
              <a:t>Notice Anything?</a:t>
            </a:r>
            <a:endParaRPr lang="en-US" sz="4800" b="1" dirty="0">
              <a:solidFill>
                <a:schemeClr val="bg1"/>
              </a:solidFill>
            </a:endParaRPr>
          </a:p>
        </p:txBody>
      </p:sp>
      <p:pic>
        <p:nvPicPr>
          <p:cNvPr id="7" name="Picture 10"/>
          <p:cNvPicPr>
            <a:picLocks noGrp="1" noChangeArrowheads="1"/>
          </p:cNvPicPr>
          <p:nvPr>
            <p:ph idx="1"/>
          </p:nvPr>
        </p:nvPicPr>
        <p:blipFill>
          <a:blip r:embed="rId4" cstate="print"/>
          <a:stretch>
            <a:fillRect/>
          </a:stretch>
        </p:blipFill>
        <p:spPr bwMode="auto">
          <a:xfrm>
            <a:off x="762000" y="1752600"/>
            <a:ext cx="7620000" cy="5105400"/>
          </a:xfrm>
          <a:prstGeom prst="rect">
            <a:avLst/>
          </a:prstGeom>
          <a:noFill/>
          <a:ln w="12700">
            <a:noFill/>
            <a:miter lim="800000"/>
            <a:headEnd/>
            <a:tailEnd/>
          </a:ln>
          <a:effectLst>
            <a:outerShdw dist="76199" dir="2700000" algn="ctr" rotWithShape="0">
              <a:schemeClr val="bg2">
                <a:alpha val="75000"/>
              </a:schemeClr>
            </a:outerShdw>
          </a:effec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During the Shaking</a:t>
            </a:r>
            <a:endParaRPr lang="en-US" sz="4800" b="1" dirty="0">
              <a:solidFill>
                <a:schemeClr val="bg1"/>
              </a:solidFill>
            </a:endParaRPr>
          </a:p>
        </p:txBody>
      </p:sp>
      <p:pic>
        <p:nvPicPr>
          <p:cNvPr id="6" name="Picture 10"/>
          <p:cNvPicPr>
            <a:picLocks noChangeArrowheads="1"/>
          </p:cNvPicPr>
          <p:nvPr/>
        </p:nvPicPr>
        <p:blipFill>
          <a:blip r:embed="rId4" cstate="print"/>
          <a:srcRect/>
          <a:stretch>
            <a:fillRect/>
          </a:stretch>
        </p:blipFill>
        <p:spPr bwMode="auto">
          <a:xfrm rot="299999">
            <a:off x="4472057" y="2995160"/>
            <a:ext cx="4170127" cy="3134436"/>
          </a:xfrm>
          <a:prstGeom prst="rect">
            <a:avLst/>
          </a:prstGeom>
          <a:noFill/>
          <a:ln w="12700">
            <a:noFill/>
            <a:miter lim="800000"/>
            <a:headEnd/>
            <a:tailEnd/>
          </a:ln>
          <a:effectLst>
            <a:outerShdw dist="76200" dir="1800003" algn="ctr" rotWithShape="0">
              <a:schemeClr val="bg2">
                <a:alpha val="39998"/>
              </a:schemeClr>
            </a:outerShdw>
          </a:effectLst>
        </p:spPr>
      </p:pic>
      <p:sp>
        <p:nvSpPr>
          <p:cNvPr id="7" name="Rectangle 13"/>
          <p:cNvSpPr>
            <a:spLocks/>
          </p:cNvSpPr>
          <p:nvPr/>
        </p:nvSpPr>
        <p:spPr bwMode="auto">
          <a:xfrm>
            <a:off x="304800" y="2362200"/>
            <a:ext cx="4343400" cy="4114800"/>
          </a:xfrm>
          <a:prstGeom prst="rect">
            <a:avLst/>
          </a:prstGeom>
          <a:noFill/>
          <a:ln w="12700" cap="rnd">
            <a:noFill/>
            <a:round/>
            <a:headEnd/>
            <a:tailEnd/>
          </a:ln>
        </p:spPr>
        <p:txBody>
          <a:bodyPr lIns="0" tIns="0" rIns="0" bIns="0"/>
          <a:lstStyle/>
          <a:p>
            <a:pPr marL="342900" indent="-342900" algn="l">
              <a:spcBef>
                <a:spcPts val="763"/>
              </a:spcBef>
              <a:buSzPct val="100000"/>
            </a:pPr>
            <a:r>
              <a:rPr lang="en-US" sz="3200" dirty="0">
                <a:solidFill>
                  <a:schemeClr val="tx1"/>
                </a:solidFill>
                <a:latin typeface="Calibri Bold" pitchFamily="80" charset="0"/>
                <a:ea typeface="MS PGothic" pitchFamily="34" charset="-128"/>
                <a:sym typeface="Calibri Bold" pitchFamily="80" charset="0"/>
              </a:rPr>
              <a:t>If Inside, Stay Inside</a:t>
            </a:r>
            <a:endParaRPr lang="en-US" sz="3200" dirty="0">
              <a:solidFill>
                <a:schemeClr val="tx1"/>
              </a:solidFill>
              <a:latin typeface="Calibri" pitchFamily="34" charset="0"/>
              <a:ea typeface="MS PGothic" pitchFamily="34" charset="-128"/>
              <a:sym typeface="Calibri" pitchFamily="34" charset="0"/>
            </a:endParaRPr>
          </a:p>
          <a:p>
            <a:pPr marL="800100" lvl="1" indent="-342900" algn="l">
              <a:spcBef>
                <a:spcPts val="525"/>
              </a:spcBef>
              <a:buClr>
                <a:srgbClr val="000000"/>
              </a:buClr>
              <a:buSzPct val="100000"/>
              <a:buFont typeface="Arial" pitchFamily="34" charset="0"/>
              <a:buChar char="–"/>
            </a:pPr>
            <a:r>
              <a:rPr lang="en-US" sz="2200" dirty="0">
                <a:solidFill>
                  <a:schemeClr val="tx1"/>
                </a:solidFill>
                <a:latin typeface="Calibri" pitchFamily="34" charset="0"/>
                <a:ea typeface="MS PGothic" pitchFamily="34" charset="-128"/>
                <a:sym typeface="Calibri" pitchFamily="34" charset="0"/>
              </a:rPr>
              <a:t>Classroom</a:t>
            </a:r>
            <a:endParaRPr lang="en-US" sz="2800" dirty="0">
              <a:solidFill>
                <a:schemeClr val="tx1"/>
              </a:solidFill>
              <a:latin typeface="Calibri" pitchFamily="34" charset="0"/>
              <a:ea typeface="MS PGothic" pitchFamily="34" charset="-128"/>
              <a:sym typeface="Calibri" pitchFamily="34" charset="0"/>
            </a:endParaRPr>
          </a:p>
          <a:p>
            <a:pPr marL="800100" lvl="1" indent="-342900" algn="l">
              <a:spcBef>
                <a:spcPts val="525"/>
              </a:spcBef>
              <a:buClr>
                <a:srgbClr val="000000"/>
              </a:buClr>
              <a:buSzPct val="100000"/>
              <a:buFont typeface="Arial" pitchFamily="34" charset="0"/>
              <a:buChar char="–"/>
            </a:pPr>
            <a:r>
              <a:rPr lang="en-US" sz="2200" dirty="0">
                <a:solidFill>
                  <a:schemeClr val="tx1"/>
                </a:solidFill>
                <a:latin typeface="Calibri" pitchFamily="34" charset="0"/>
                <a:ea typeface="MS PGothic" pitchFamily="34" charset="-128"/>
                <a:sym typeface="Calibri" pitchFamily="34" charset="0"/>
              </a:rPr>
              <a:t>Gymnasium</a:t>
            </a:r>
            <a:endParaRPr lang="en-US" sz="2800" dirty="0">
              <a:solidFill>
                <a:schemeClr val="tx1"/>
              </a:solidFill>
              <a:latin typeface="Calibri" pitchFamily="34" charset="0"/>
              <a:ea typeface="MS PGothic" pitchFamily="34" charset="-128"/>
              <a:sym typeface="Calibri" pitchFamily="34" charset="0"/>
            </a:endParaRPr>
          </a:p>
          <a:p>
            <a:pPr marL="800100" lvl="1" indent="-342900" algn="l">
              <a:spcBef>
                <a:spcPts val="525"/>
              </a:spcBef>
              <a:buClr>
                <a:srgbClr val="000000"/>
              </a:buClr>
              <a:buSzPct val="100000"/>
              <a:buFont typeface="Arial" pitchFamily="34" charset="0"/>
              <a:buChar char="–"/>
            </a:pPr>
            <a:r>
              <a:rPr lang="en-US" sz="2200" dirty="0">
                <a:solidFill>
                  <a:schemeClr val="tx1"/>
                </a:solidFill>
                <a:latin typeface="Calibri" pitchFamily="34" charset="0"/>
                <a:ea typeface="MS PGothic" pitchFamily="34" charset="-128"/>
                <a:sym typeface="Calibri" pitchFamily="34" charset="0"/>
              </a:rPr>
              <a:t>Band Room</a:t>
            </a:r>
          </a:p>
          <a:p>
            <a:pPr marL="342900" indent="-342900" algn="l">
              <a:spcBef>
                <a:spcPts val="525"/>
              </a:spcBef>
            </a:pPr>
            <a:endParaRPr lang="en-US" sz="2800" dirty="0">
              <a:solidFill>
                <a:schemeClr val="tx1"/>
              </a:solidFill>
              <a:latin typeface="Calibri" pitchFamily="34" charset="0"/>
              <a:ea typeface="MS PGothic" pitchFamily="34" charset="-128"/>
              <a:sym typeface="Calibri" pitchFamily="34" charset="0"/>
            </a:endParaRPr>
          </a:p>
          <a:p>
            <a:pPr marL="342900" indent="-342900" algn="l">
              <a:spcBef>
                <a:spcPts val="763"/>
              </a:spcBef>
              <a:buSzPct val="100000"/>
            </a:pPr>
            <a:r>
              <a:rPr lang="en-US" sz="3200" dirty="0">
                <a:solidFill>
                  <a:schemeClr val="tx1"/>
                </a:solidFill>
                <a:latin typeface="Calibri Bold" pitchFamily="80" charset="0"/>
                <a:ea typeface="MS PGothic" pitchFamily="34" charset="-128"/>
                <a:sym typeface="Calibri Bold" pitchFamily="80" charset="0"/>
              </a:rPr>
              <a:t>If Outside, Stay Outside</a:t>
            </a:r>
            <a:endParaRPr lang="en-US" sz="3200" dirty="0">
              <a:solidFill>
                <a:schemeClr val="tx1"/>
              </a:solidFill>
              <a:latin typeface="Calibri" pitchFamily="34" charset="0"/>
              <a:ea typeface="MS PGothic" pitchFamily="34" charset="-128"/>
              <a:sym typeface="Calibri" pitchFamily="34" charset="0"/>
            </a:endParaRPr>
          </a:p>
          <a:p>
            <a:pPr marL="342900" indent="-342900" algn="l">
              <a:spcBef>
                <a:spcPts val="525"/>
              </a:spcBef>
            </a:pPr>
            <a:r>
              <a:rPr lang="en-US" sz="2200" dirty="0">
                <a:solidFill>
                  <a:schemeClr val="tx1"/>
                </a:solidFill>
                <a:latin typeface="Calibri" pitchFamily="34" charset="0"/>
                <a:ea typeface="MS PGothic" pitchFamily="34" charset="-128"/>
                <a:sym typeface="Calibri" pitchFamily="34" charset="0"/>
              </a:rPr>
              <a:t>	Get away from buildings, trees, light poles, power lines, utilities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Wheel Chair Bound</a:t>
            </a:r>
            <a:endParaRPr lang="en-US" sz="4800" b="1" dirty="0">
              <a:solidFill>
                <a:schemeClr val="bg1"/>
              </a:solidFill>
            </a:endParaRPr>
          </a:p>
        </p:txBody>
      </p:sp>
      <p:sp>
        <p:nvSpPr>
          <p:cNvPr id="6" name="Rectangle 10"/>
          <p:cNvSpPr>
            <a:spLocks noGrp="1"/>
          </p:cNvSpPr>
          <p:nvPr>
            <p:ph sz="half" idx="1"/>
          </p:nvPr>
        </p:nvSpPr>
        <p:spPr bwMode="auto">
          <a:xfrm>
            <a:off x="228600" y="2027238"/>
            <a:ext cx="3505200" cy="4525962"/>
          </a:xfrm>
          <a:prstGeom prst="rect">
            <a:avLst/>
          </a:prstGeom>
          <a:noFill/>
          <a:ln w="12700" cap="rnd">
            <a:noFill/>
            <a:round/>
            <a:headEnd/>
            <a:tailEnd/>
          </a:ln>
        </p:spPr>
        <p:txBody>
          <a:bodyPr lIns="38100" tIns="38100" rIns="38100" bIns="38100">
            <a:normAutofit lnSpcReduction="10000"/>
          </a:bodyPr>
          <a:lstStyle/>
          <a:p>
            <a:pPr algn="l">
              <a:buClr>
                <a:srgbClr val="000000"/>
              </a:buClr>
              <a:buSzPct val="100000"/>
            </a:pPr>
            <a:r>
              <a:rPr lang="en-US" sz="2400" dirty="0">
                <a:solidFill>
                  <a:schemeClr val="tx1"/>
                </a:solidFill>
                <a:latin typeface="Calibri Bold" pitchFamily="80" charset="0"/>
                <a:ea typeface="MS PGothic" pitchFamily="34" charset="-128"/>
                <a:sym typeface="Calibri Bold" pitchFamily="80" charset="0"/>
              </a:rPr>
              <a:t>Roll into area with structural protection</a:t>
            </a:r>
            <a:endParaRPr lang="en-US" sz="1600" dirty="0">
              <a:solidFill>
                <a:schemeClr val="tx1"/>
              </a:solidFill>
              <a:latin typeface="Calibri Bold" pitchFamily="80" charset="0"/>
              <a:ea typeface="MS PGothic" pitchFamily="34" charset="-128"/>
              <a:sym typeface="Calibri Bold" pitchFamily="80" charset="0"/>
            </a:endParaRPr>
          </a:p>
          <a:p>
            <a:pPr algn="l">
              <a:buClr>
                <a:srgbClr val="000000"/>
              </a:buClr>
              <a:buSzPct val="100000"/>
            </a:pPr>
            <a:endParaRPr lang="en-US" sz="2400" dirty="0">
              <a:solidFill>
                <a:schemeClr val="tx1"/>
              </a:solidFill>
              <a:latin typeface="Calibri Bold" pitchFamily="80" charset="0"/>
              <a:ea typeface="MS PGothic" pitchFamily="34" charset="-128"/>
              <a:sym typeface="Calibri Bold" pitchFamily="80" charset="0"/>
            </a:endParaRPr>
          </a:p>
          <a:p>
            <a:pPr algn="l">
              <a:buClr>
                <a:srgbClr val="000000"/>
              </a:buClr>
              <a:buSzPct val="100000"/>
            </a:pPr>
            <a:r>
              <a:rPr lang="en-US" sz="2400" dirty="0">
                <a:solidFill>
                  <a:schemeClr val="tx1"/>
                </a:solidFill>
                <a:latin typeface="Calibri Bold" pitchFamily="80" charset="0"/>
                <a:ea typeface="MS PGothic" pitchFamily="34" charset="-128"/>
                <a:sym typeface="Calibri Bold" pitchFamily="80" charset="0"/>
              </a:rPr>
              <a:t>Apply brakes</a:t>
            </a:r>
            <a:endParaRPr lang="en-US" sz="1600" dirty="0">
              <a:solidFill>
                <a:schemeClr val="tx1"/>
              </a:solidFill>
              <a:latin typeface="Calibri Bold" pitchFamily="80" charset="0"/>
              <a:ea typeface="MS PGothic" pitchFamily="34" charset="-128"/>
              <a:sym typeface="Calibri Bold" pitchFamily="80" charset="0"/>
            </a:endParaRPr>
          </a:p>
          <a:p>
            <a:pPr algn="l">
              <a:buClr>
                <a:srgbClr val="000000"/>
              </a:buClr>
              <a:buSzPct val="100000"/>
            </a:pPr>
            <a:endParaRPr lang="en-US" sz="2400" dirty="0">
              <a:solidFill>
                <a:schemeClr val="tx1"/>
              </a:solidFill>
              <a:latin typeface="Calibri Bold" pitchFamily="80" charset="0"/>
              <a:ea typeface="MS PGothic" pitchFamily="34" charset="-128"/>
              <a:sym typeface="Calibri Bold" pitchFamily="80" charset="0"/>
            </a:endParaRPr>
          </a:p>
          <a:p>
            <a:pPr algn="l">
              <a:buClr>
                <a:srgbClr val="000000"/>
              </a:buClr>
              <a:buSzPct val="100000"/>
            </a:pPr>
            <a:r>
              <a:rPr lang="en-US" sz="2400" dirty="0">
                <a:solidFill>
                  <a:schemeClr val="tx1"/>
                </a:solidFill>
                <a:latin typeface="Calibri Bold" pitchFamily="80" charset="0"/>
                <a:ea typeface="MS PGothic" pitchFamily="34" charset="-128"/>
                <a:sym typeface="Calibri Bold" pitchFamily="80" charset="0"/>
              </a:rPr>
              <a:t>Cover head and eyes to   best of ability</a:t>
            </a:r>
            <a:endParaRPr lang="en-US" sz="1600" dirty="0">
              <a:solidFill>
                <a:schemeClr val="tx1"/>
              </a:solidFill>
              <a:latin typeface="Calibri Bold" pitchFamily="80" charset="0"/>
              <a:ea typeface="MS PGothic" pitchFamily="34" charset="-128"/>
              <a:sym typeface="Calibri Bold" pitchFamily="80" charset="0"/>
            </a:endParaRPr>
          </a:p>
          <a:p>
            <a:pPr algn="l">
              <a:buClr>
                <a:srgbClr val="000000"/>
              </a:buClr>
              <a:buSzPct val="100000"/>
            </a:pPr>
            <a:endParaRPr lang="en-US" sz="2400" dirty="0">
              <a:solidFill>
                <a:schemeClr val="tx1"/>
              </a:solidFill>
              <a:latin typeface="Calibri Bold" pitchFamily="80" charset="0"/>
              <a:ea typeface="MS PGothic" pitchFamily="34" charset="-128"/>
              <a:sym typeface="Calibri Bold" pitchFamily="80" charset="0"/>
            </a:endParaRPr>
          </a:p>
          <a:p>
            <a:pPr algn="l">
              <a:buClr>
                <a:srgbClr val="FF0000"/>
              </a:buClr>
              <a:buSzPct val="100000"/>
            </a:pPr>
            <a:r>
              <a:rPr lang="en-US" sz="2400" dirty="0">
                <a:solidFill>
                  <a:srgbClr val="FF0000"/>
                </a:solidFill>
                <a:latin typeface="Calibri Bold" pitchFamily="80" charset="0"/>
                <a:ea typeface="MS PGothic" pitchFamily="34" charset="-128"/>
                <a:sym typeface="Calibri Bold" pitchFamily="80" charset="0"/>
              </a:rPr>
              <a:t>Be Advised: </a:t>
            </a:r>
            <a:r>
              <a:rPr lang="en-US" sz="2400" dirty="0">
                <a:solidFill>
                  <a:schemeClr val="tx1"/>
                </a:solidFill>
                <a:latin typeface="Calibri Bold" pitchFamily="80" charset="0"/>
                <a:ea typeface="MS PGothic" pitchFamily="34" charset="-128"/>
                <a:sym typeface="Calibri Bold" pitchFamily="80" charset="0"/>
              </a:rPr>
              <a:t>rescuers need to drop, cover, and hold on, too!</a:t>
            </a:r>
          </a:p>
        </p:txBody>
      </p:sp>
      <p:pic>
        <p:nvPicPr>
          <p:cNvPr id="7" name="Picture 12"/>
          <p:cNvPicPr>
            <a:picLocks noGrp="1" noChangeArrowheads="1"/>
          </p:cNvPicPr>
          <p:nvPr>
            <p:ph sz="half" idx="2"/>
          </p:nvPr>
        </p:nvPicPr>
        <p:blipFill>
          <a:blip r:embed="rId4" cstate="print"/>
          <a:srcRect/>
          <a:stretch>
            <a:fillRect/>
          </a:stretch>
        </p:blipFill>
        <p:spPr bwMode="auto">
          <a:xfrm rot="120000">
            <a:off x="4479409" y="2364697"/>
            <a:ext cx="4437215" cy="3504999"/>
          </a:xfrm>
          <a:prstGeom prst="rect">
            <a:avLst/>
          </a:prstGeom>
          <a:noFill/>
          <a:ln w="12700">
            <a:noFill/>
            <a:miter lim="800000"/>
            <a:headEnd/>
            <a:tailEnd/>
          </a:ln>
          <a:effectLst>
            <a:outerShdw dist="76199" dir="5400000" algn="ctr" rotWithShape="0">
              <a:schemeClr val="bg2">
                <a:alpha val="84998"/>
              </a:schemeClr>
            </a:outerShdw>
          </a:effec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What About Adults</a:t>
            </a:r>
            <a:endParaRPr lang="en-US" sz="4800" b="1" dirty="0">
              <a:solidFill>
                <a:schemeClr val="bg1"/>
              </a:solidFill>
            </a:endParaRPr>
          </a:p>
        </p:txBody>
      </p:sp>
      <p:sp>
        <p:nvSpPr>
          <p:cNvPr id="6" name="Rectangle 10"/>
          <p:cNvSpPr>
            <a:spLocks noGrp="1"/>
          </p:cNvSpPr>
          <p:nvPr>
            <p:ph sz="half" idx="1"/>
          </p:nvPr>
        </p:nvSpPr>
        <p:spPr bwMode="auto">
          <a:xfrm>
            <a:off x="152400" y="2027238"/>
            <a:ext cx="4191000" cy="4525962"/>
          </a:xfrm>
          <a:prstGeom prst="rect">
            <a:avLst/>
          </a:prstGeom>
          <a:noFill/>
          <a:ln w="12700" cap="rnd">
            <a:noFill/>
            <a:round/>
            <a:headEnd/>
            <a:tailEnd/>
          </a:ln>
        </p:spPr>
        <p:txBody>
          <a:bodyPr lIns="38100" tIns="38100" rIns="38100" bIns="38100">
            <a:normAutofit/>
          </a:bodyPr>
          <a:lstStyle/>
          <a:p>
            <a:pPr algn="l">
              <a:spcBef>
                <a:spcPts val="1200"/>
              </a:spcBef>
              <a:buClr>
                <a:srgbClr val="000000"/>
              </a:buClr>
              <a:buSzPct val="100000"/>
            </a:pPr>
            <a:r>
              <a:rPr lang="en-US" dirty="0">
                <a:solidFill>
                  <a:schemeClr val="tx1"/>
                </a:solidFill>
                <a:latin typeface="Calibri" pitchFamily="34" charset="0"/>
                <a:ea typeface="MS PGothic" pitchFamily="34" charset="-128"/>
                <a:sym typeface="Calibri Bold" pitchFamily="80" charset="0"/>
              </a:rPr>
              <a:t>Staff should also Drop, Cover &amp; </a:t>
            </a:r>
            <a:r>
              <a:rPr lang="en-US" dirty="0" smtClean="0">
                <a:solidFill>
                  <a:schemeClr val="tx1"/>
                </a:solidFill>
                <a:latin typeface="Calibri" pitchFamily="34" charset="0"/>
                <a:ea typeface="MS PGothic" pitchFamily="34" charset="-128"/>
                <a:sym typeface="Calibri Bold" pitchFamily="80" charset="0"/>
              </a:rPr>
              <a:t>Hold-on</a:t>
            </a:r>
          </a:p>
          <a:p>
            <a:pPr algn="l">
              <a:spcBef>
                <a:spcPts val="1200"/>
              </a:spcBef>
              <a:buClr>
                <a:srgbClr val="000000"/>
              </a:buClr>
              <a:buSzPct val="100000"/>
            </a:pPr>
            <a:r>
              <a:rPr lang="en-US" dirty="0" smtClean="0">
                <a:latin typeface="Calibri" pitchFamily="34" charset="0"/>
                <a:ea typeface="MS PGothic" pitchFamily="34" charset="-128"/>
                <a:sym typeface="Calibri Bold" pitchFamily="80" charset="0"/>
              </a:rPr>
              <a:t>Even</a:t>
            </a:r>
            <a:r>
              <a:rPr lang="en-US" dirty="0" smtClean="0">
                <a:solidFill>
                  <a:schemeClr val="tx1"/>
                </a:solidFill>
                <a:latin typeface="Calibri" pitchFamily="34" charset="0"/>
                <a:ea typeface="MS PGothic" pitchFamily="34" charset="-128"/>
                <a:sym typeface="Calibri Bold" pitchFamily="80" charset="0"/>
              </a:rPr>
              <a:t> </a:t>
            </a:r>
            <a:r>
              <a:rPr lang="en-US" dirty="0">
                <a:solidFill>
                  <a:schemeClr val="tx1"/>
                </a:solidFill>
                <a:latin typeface="Calibri" pitchFamily="34" charset="0"/>
                <a:ea typeface="MS PGothic" pitchFamily="34" charset="-128"/>
                <a:sym typeface="Calibri Bold" pitchFamily="80" charset="0"/>
              </a:rPr>
              <a:t>during </a:t>
            </a:r>
            <a:r>
              <a:rPr lang="en-US" dirty="0" smtClean="0">
                <a:solidFill>
                  <a:schemeClr val="tx1"/>
                </a:solidFill>
                <a:latin typeface="Calibri" pitchFamily="34" charset="0"/>
                <a:ea typeface="MS PGothic" pitchFamily="34" charset="-128"/>
                <a:sym typeface="Calibri Bold" pitchFamily="80" charset="0"/>
              </a:rPr>
              <a:t>drills!</a:t>
            </a:r>
            <a:endParaRPr lang="en-US" dirty="0">
              <a:solidFill>
                <a:schemeClr val="tx1"/>
              </a:solidFill>
              <a:latin typeface="Calibri" pitchFamily="34" charset="0"/>
              <a:ea typeface="MS PGothic" pitchFamily="34" charset="-128"/>
              <a:sym typeface="Calibri Bold" pitchFamily="80" charset="0"/>
            </a:endParaRPr>
          </a:p>
        </p:txBody>
      </p:sp>
      <p:pic>
        <p:nvPicPr>
          <p:cNvPr id="7" name="Picture 11"/>
          <p:cNvPicPr>
            <a:picLocks noChangeArrowheads="1"/>
          </p:cNvPicPr>
          <p:nvPr/>
        </p:nvPicPr>
        <p:blipFill>
          <a:blip r:embed="rId4" cstate="print"/>
          <a:srcRect/>
          <a:stretch>
            <a:fillRect/>
          </a:stretch>
        </p:blipFill>
        <p:spPr bwMode="auto">
          <a:xfrm rot="-119999">
            <a:off x="4542341" y="3123176"/>
            <a:ext cx="4356100" cy="2743200"/>
          </a:xfrm>
          <a:prstGeom prst="rect">
            <a:avLst/>
          </a:prstGeom>
          <a:noFill/>
          <a:ln w="12700">
            <a:noFill/>
            <a:miter lim="800000"/>
            <a:headEnd/>
            <a:tailEnd/>
          </a:ln>
          <a:effectLst>
            <a:outerShdw dist="76199" dir="5400000" algn="ctr" rotWithShape="0">
              <a:schemeClr val="bg2">
                <a:alpha val="84998"/>
              </a:schemeClr>
            </a:outerShdw>
          </a:effec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fontScale="90000"/>
          </a:bodyPr>
          <a:lstStyle/>
          <a:p>
            <a:r>
              <a:rPr lang="en-US" sz="4800" b="1" dirty="0" smtClean="0">
                <a:solidFill>
                  <a:schemeClr val="bg1"/>
                </a:solidFill>
              </a:rPr>
              <a:t>3 Common </a:t>
            </a:r>
            <a:r>
              <a:rPr lang="en-US" sz="7200" b="1" cap="all" dirty="0" smtClean="0">
                <a:solidFill>
                  <a:schemeClr val="bg1"/>
                </a:solidFill>
              </a:rPr>
              <a:t>Mistakes</a:t>
            </a:r>
            <a:endParaRPr lang="en-US" sz="7200" b="1" cap="all" dirty="0">
              <a:solidFill>
                <a:schemeClr val="bg1"/>
              </a:solidFill>
            </a:endParaRPr>
          </a:p>
        </p:txBody>
      </p:sp>
      <p:graphicFrame>
        <p:nvGraphicFramePr>
          <p:cNvPr id="6" name="Content Placeholder 5"/>
          <p:cNvGraphicFramePr>
            <a:graphicFrameLocks noGrp="1"/>
          </p:cNvGraphicFramePr>
          <p:nvPr>
            <p:ph sz="half" idx="2"/>
          </p:nvPr>
        </p:nvGraphicFramePr>
        <p:xfrm>
          <a:off x="3124200" y="2590800"/>
          <a:ext cx="28956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5"/>
          <p:cNvGraphicFramePr>
            <a:graphicFrameLocks noGrp="1"/>
          </p:cNvGraphicFramePr>
          <p:nvPr>
            <p:ph sz="half" idx="2"/>
          </p:nvPr>
        </p:nvGraphicFramePr>
        <p:xfrm>
          <a:off x="152400" y="2590800"/>
          <a:ext cx="2895600" cy="2971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8" name="Content Placeholder 5"/>
          <p:cNvGraphicFramePr>
            <a:graphicFrameLocks noGrp="1"/>
          </p:cNvGraphicFramePr>
          <p:nvPr>
            <p:ph sz="half" idx="2"/>
          </p:nvPr>
        </p:nvGraphicFramePr>
        <p:xfrm>
          <a:off x="6248400" y="1981200"/>
          <a:ext cx="2895600" cy="4191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7" grpId="0">
        <p:bldAsOne/>
      </p:bldGraphic>
      <p:bldGraphic spid="8"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The Triangle of Life </a:t>
            </a:r>
            <a:r>
              <a:rPr lang="en-US" sz="4820" b="1" cap="all" dirty="0" smtClean="0">
                <a:solidFill>
                  <a:schemeClr val="bg1"/>
                </a:solidFill>
              </a:rPr>
              <a:t>Myths</a:t>
            </a:r>
            <a:endParaRPr lang="en-US" sz="4820" b="1" cap="all" dirty="0">
              <a:solidFill>
                <a:schemeClr val="bg1"/>
              </a:solidFill>
            </a:endParaRPr>
          </a:p>
        </p:txBody>
      </p:sp>
      <p:graphicFrame>
        <p:nvGraphicFramePr>
          <p:cNvPr id="6" name="Content Placeholder 5"/>
          <p:cNvGraphicFramePr>
            <a:graphicFrameLocks noGrp="1"/>
          </p:cNvGraphicFramePr>
          <p:nvPr>
            <p:ph sz="half" idx="1"/>
          </p:nvPr>
        </p:nvGraphicFramePr>
        <p:xfrm>
          <a:off x="457200" y="2332038"/>
          <a:ext cx="40386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3"/>
          <p:cNvSpPr>
            <a:spLocks noGrp="1"/>
          </p:cNvSpPr>
          <p:nvPr>
            <p:ph sz="half" idx="2"/>
          </p:nvPr>
        </p:nvSpPr>
        <p:spPr>
          <a:xfrm>
            <a:off x="4724400" y="2590800"/>
            <a:ext cx="3962400" cy="3962400"/>
          </a:xfrm>
        </p:spPr>
        <p:txBody>
          <a:bodyPr>
            <a:normAutofit fontScale="40000" lnSpcReduction="20000"/>
          </a:bodyPr>
          <a:lstStyle/>
          <a:p>
            <a:pPr marL="514350" indent="-514350">
              <a:spcBef>
                <a:spcPts val="1200"/>
              </a:spcBef>
              <a:buAutoNum type="arabicPeriod"/>
            </a:pPr>
            <a:r>
              <a:rPr lang="en-US" sz="5100" b="1" dirty="0" smtClean="0"/>
              <a:t>Collapse:</a:t>
            </a:r>
            <a:r>
              <a:rPr lang="en-US" sz="5100" dirty="0" smtClean="0"/>
              <a:t> Most buildings do not collapse</a:t>
            </a:r>
          </a:p>
          <a:p>
            <a:pPr marL="514350" indent="-514350">
              <a:spcBef>
                <a:spcPts val="1200"/>
              </a:spcBef>
              <a:buAutoNum type="arabicPeriod"/>
            </a:pPr>
            <a:r>
              <a:rPr lang="en-US" sz="5100" b="1" dirty="0" smtClean="0"/>
              <a:t>Moving</a:t>
            </a:r>
            <a:r>
              <a:rPr lang="en-US" sz="5100" dirty="0" smtClean="0"/>
              <a:t>: Strong shaking makes moving very difficult and dangerous</a:t>
            </a:r>
          </a:p>
          <a:p>
            <a:pPr marL="514350" indent="-514350">
              <a:spcBef>
                <a:spcPts val="1200"/>
              </a:spcBef>
              <a:buAutoNum type="arabicPeriod"/>
            </a:pPr>
            <a:r>
              <a:rPr lang="en-US" sz="5100" b="1" dirty="0" smtClean="0">
                <a:ea typeface="MS PGothic" pitchFamily="34" charset="-128"/>
                <a:sym typeface="Arial" pitchFamily="34" charset="0"/>
              </a:rPr>
              <a:t>Voids</a:t>
            </a:r>
            <a:r>
              <a:rPr lang="en-US" sz="5100" dirty="0" smtClean="0">
                <a:ea typeface="MS PGothic" pitchFamily="34" charset="-128"/>
                <a:sym typeface="Arial" pitchFamily="34" charset="0"/>
              </a:rPr>
              <a:t>: The direction of shaking and unique structural aspects of the building make this impossible.</a:t>
            </a:r>
          </a:p>
          <a:p>
            <a:pPr marL="514350" indent="-514350">
              <a:spcBef>
                <a:spcPts val="1200"/>
              </a:spcBef>
              <a:buAutoNum type="arabicPeriod"/>
            </a:pPr>
            <a:r>
              <a:rPr lang="en-US" sz="5100" b="1" dirty="0" smtClean="0">
                <a:ea typeface="MS PGothic" pitchFamily="34" charset="-128"/>
                <a:sym typeface="Arial" pitchFamily="34" charset="0"/>
              </a:rPr>
              <a:t>Furniture</a:t>
            </a:r>
            <a:r>
              <a:rPr lang="en-US" sz="5100" dirty="0" smtClean="0">
                <a:ea typeface="MS PGothic" pitchFamily="34" charset="-128"/>
                <a:sym typeface="Arial" pitchFamily="34" charset="0"/>
              </a:rPr>
              <a:t>: People DO survive under furniture or other shelters.</a:t>
            </a:r>
          </a:p>
          <a:p>
            <a:pPr marL="514350" indent="-514350">
              <a:buAutoNum type="arabicPeriod"/>
            </a:pPr>
            <a:endParaRPr lang="en-US" dirty="0" smtClean="0"/>
          </a:p>
          <a:p>
            <a:pPr marL="514350" indent="-514350">
              <a:buAutoNum type="arabicPeriod"/>
            </a:pPr>
            <a:endParaRPr lang="en-US" dirty="0" smtClean="0"/>
          </a:p>
          <a:p>
            <a:pPr marL="514350" indent="-514350">
              <a:buAutoNum type="arabicPeriod"/>
            </a:pPr>
            <a:endParaRPr lang="en-US" dirty="0"/>
          </a:p>
        </p:txBody>
      </p:sp>
      <p:sp>
        <p:nvSpPr>
          <p:cNvPr id="7" name="Rectangle 6"/>
          <p:cNvSpPr/>
          <p:nvPr/>
        </p:nvSpPr>
        <p:spPr>
          <a:xfrm>
            <a:off x="1600200" y="1752600"/>
            <a:ext cx="1718740" cy="707886"/>
          </a:xfrm>
          <a:prstGeom prst="rect">
            <a:avLst/>
          </a:prstGeom>
          <a:noFill/>
        </p:spPr>
        <p:txBody>
          <a:bodyPr wrap="none" lIns="91440" tIns="45720" rIns="91440" bIns="45720">
            <a:spAutoFit/>
          </a:bodyPr>
          <a:lstStyle/>
          <a:p>
            <a:pPr algn="ct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MYTHS</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5678875" y="1752600"/>
            <a:ext cx="1638590" cy="707886"/>
          </a:xfrm>
          <a:prstGeom prst="rect">
            <a:avLst/>
          </a:prstGeom>
          <a:noFill/>
        </p:spPr>
        <p:txBody>
          <a:bodyPr wrap="non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TRUTH</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ox(i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In a Car or Bus</a:t>
            </a:r>
            <a:endParaRPr lang="en-US" sz="4800" b="1" dirty="0">
              <a:solidFill>
                <a:schemeClr val="bg1"/>
              </a:solidFill>
            </a:endParaRPr>
          </a:p>
        </p:txBody>
      </p:sp>
      <p:sp>
        <p:nvSpPr>
          <p:cNvPr id="8" name="Rectangle 11"/>
          <p:cNvSpPr>
            <a:spLocks noGrp="1"/>
          </p:cNvSpPr>
          <p:nvPr>
            <p:ph sz="half" idx="1"/>
          </p:nvPr>
        </p:nvSpPr>
        <p:spPr bwMode="auto">
          <a:xfrm>
            <a:off x="457200" y="2027238"/>
            <a:ext cx="4724400" cy="4525962"/>
          </a:xfrm>
          <a:prstGeom prst="rect">
            <a:avLst/>
          </a:prstGeom>
          <a:noFill/>
          <a:ln w="12700" cap="rnd">
            <a:noFill/>
            <a:round/>
            <a:headEnd/>
            <a:tailEnd/>
          </a:ln>
        </p:spPr>
        <p:txBody>
          <a:bodyPr lIns="0" tIns="0" rIns="0" bIns="0">
            <a:normAutofit/>
          </a:bodyPr>
          <a:lstStyle/>
          <a:p>
            <a:pPr marL="342900" indent="-342900" algn="l">
              <a:lnSpc>
                <a:spcPct val="110000"/>
              </a:lnSpc>
              <a:spcBef>
                <a:spcPts val="1200"/>
              </a:spcBef>
              <a:buSzPct val="100000"/>
              <a:buFont typeface="Arial" pitchFamily="34" charset="0"/>
              <a:buChar char="•"/>
            </a:pPr>
            <a:r>
              <a:rPr lang="en-US" sz="3200" dirty="0">
                <a:solidFill>
                  <a:schemeClr val="tx1"/>
                </a:solidFill>
                <a:latin typeface="Calibri" pitchFamily="34" charset="0"/>
                <a:ea typeface="MS PGothic" pitchFamily="34" charset="-128"/>
                <a:sym typeface="Calibri" pitchFamily="34" charset="0"/>
              </a:rPr>
              <a:t>Pull over to a safe location</a:t>
            </a:r>
          </a:p>
          <a:p>
            <a:pPr marL="342900" indent="-342900" algn="l">
              <a:lnSpc>
                <a:spcPct val="110000"/>
              </a:lnSpc>
              <a:spcBef>
                <a:spcPts val="1200"/>
              </a:spcBef>
              <a:buSzPct val="100000"/>
              <a:buFont typeface="Arial" pitchFamily="34" charset="0"/>
              <a:buChar char="•"/>
            </a:pPr>
            <a:r>
              <a:rPr lang="en-US" sz="3200" dirty="0">
                <a:solidFill>
                  <a:schemeClr val="tx1"/>
                </a:solidFill>
                <a:latin typeface="Calibri" pitchFamily="34" charset="0"/>
                <a:ea typeface="MS PGothic" pitchFamily="34" charset="-128"/>
                <a:sym typeface="Calibri" pitchFamily="34" charset="0"/>
              </a:rPr>
              <a:t>Stop &amp; stay there</a:t>
            </a:r>
          </a:p>
          <a:p>
            <a:pPr marL="342900" indent="-342900" algn="l">
              <a:lnSpc>
                <a:spcPct val="110000"/>
              </a:lnSpc>
              <a:spcBef>
                <a:spcPts val="1200"/>
              </a:spcBef>
              <a:buSzPct val="100000"/>
              <a:buFont typeface="Arial" pitchFamily="34" charset="0"/>
              <a:buChar char="•"/>
            </a:pPr>
            <a:r>
              <a:rPr lang="en-US" sz="3200" dirty="0">
                <a:solidFill>
                  <a:schemeClr val="tx1"/>
                </a:solidFill>
                <a:latin typeface="Calibri" pitchFamily="34" charset="0"/>
                <a:ea typeface="MS PGothic" pitchFamily="34" charset="-128"/>
                <a:sym typeface="Calibri" pitchFamily="34" charset="0"/>
              </a:rPr>
              <a:t>Keep seat belt on</a:t>
            </a:r>
          </a:p>
          <a:p>
            <a:pPr marL="342900" indent="-342900" algn="l">
              <a:lnSpc>
                <a:spcPct val="110000"/>
              </a:lnSpc>
              <a:spcBef>
                <a:spcPts val="1200"/>
              </a:spcBef>
              <a:buSzPct val="100000"/>
              <a:buFont typeface="Arial" pitchFamily="34" charset="0"/>
              <a:buChar char="•"/>
            </a:pPr>
            <a:r>
              <a:rPr lang="en-US" sz="3200" dirty="0">
                <a:solidFill>
                  <a:schemeClr val="tx1"/>
                </a:solidFill>
                <a:latin typeface="Calibri" pitchFamily="34" charset="0"/>
                <a:ea typeface="MS PGothic" pitchFamily="34" charset="-128"/>
                <a:sym typeface="Calibri" pitchFamily="34" charset="0"/>
              </a:rPr>
              <a:t>After shaking stops, </a:t>
            </a:r>
            <a:r>
              <a:rPr lang="en-US" sz="3200" dirty="0" smtClean="0">
                <a:solidFill>
                  <a:schemeClr val="tx1"/>
                </a:solidFill>
                <a:latin typeface="Calibri" pitchFamily="34" charset="0"/>
                <a:ea typeface="MS PGothic" pitchFamily="34" charset="-128"/>
                <a:sym typeface="Calibri" pitchFamily="34" charset="0"/>
              </a:rPr>
              <a:t>assess </a:t>
            </a:r>
            <a:r>
              <a:rPr lang="en-US" sz="3200" dirty="0">
                <a:solidFill>
                  <a:schemeClr val="tx1"/>
                </a:solidFill>
                <a:latin typeface="Calibri" pitchFamily="34" charset="0"/>
                <a:ea typeface="MS PGothic" pitchFamily="34" charset="-128"/>
                <a:sym typeface="Calibri" pitchFamily="34" charset="0"/>
              </a:rPr>
              <a:t>your situation</a:t>
            </a:r>
          </a:p>
        </p:txBody>
      </p:sp>
      <p:pic>
        <p:nvPicPr>
          <p:cNvPr id="9" name="Picture 14"/>
          <p:cNvPicPr>
            <a:picLocks noGrp="1" noChangeArrowheads="1"/>
          </p:cNvPicPr>
          <p:nvPr>
            <p:ph sz="half" idx="2"/>
          </p:nvPr>
        </p:nvPicPr>
        <p:blipFill>
          <a:blip r:embed="rId4" cstate="print"/>
          <a:srcRect/>
          <a:stretch>
            <a:fillRect/>
          </a:stretch>
        </p:blipFill>
        <p:spPr bwMode="auto">
          <a:xfrm rot="299999">
            <a:off x="5506663" y="2171236"/>
            <a:ext cx="2790575" cy="4084005"/>
          </a:xfrm>
          <a:prstGeom prst="rect">
            <a:avLst/>
          </a:prstGeom>
          <a:noFill/>
          <a:ln w="12700">
            <a:noFill/>
            <a:miter lim="800000"/>
            <a:headEnd/>
            <a:tailEnd/>
          </a:ln>
          <a:effectLst>
            <a:outerShdw dist="76200" dir="1800003" algn="ctr" rotWithShape="0">
              <a:schemeClr val="bg2">
                <a:alpha val="39998"/>
              </a:schemeClr>
            </a:outerShdw>
          </a:effec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The Great Oregon Shake Out</a:t>
            </a:r>
            <a:endParaRPr lang="en-US" sz="4800" b="1" dirty="0">
              <a:solidFill>
                <a:schemeClr val="bg1"/>
              </a:solidFill>
            </a:endParaRPr>
          </a:p>
        </p:txBody>
      </p:sp>
      <p:pic>
        <p:nvPicPr>
          <p:cNvPr id="4" name="Content Placeholder 3"/>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3048000" y="3810000"/>
            <a:ext cx="3048000" cy="2286000"/>
          </a:xfrm>
        </p:spPr>
      </p:pic>
      <p:sp>
        <p:nvSpPr>
          <p:cNvPr id="7" name="TextBox 6"/>
          <p:cNvSpPr txBox="1"/>
          <p:nvPr/>
        </p:nvSpPr>
        <p:spPr>
          <a:xfrm>
            <a:off x="2438400" y="2057400"/>
            <a:ext cx="4191000" cy="1200329"/>
          </a:xfrm>
          <a:prstGeom prst="rect">
            <a:avLst/>
          </a:prstGeom>
          <a:noFill/>
        </p:spPr>
        <p:txBody>
          <a:bodyPr wrap="square" rtlCol="0">
            <a:spAutoFit/>
          </a:bodyPr>
          <a:lstStyle/>
          <a:p>
            <a:pPr algn="ctr"/>
            <a:r>
              <a:rPr lang="en-US" sz="2400" b="1" dirty="0" smtClean="0"/>
              <a:t>Watch Video: </a:t>
            </a:r>
          </a:p>
          <a:p>
            <a:pPr algn="ctr"/>
            <a:r>
              <a:rPr lang="en-US" sz="2400" b="1" dirty="0" smtClean="0"/>
              <a:t>When the Earth Shakes at</a:t>
            </a:r>
          </a:p>
          <a:p>
            <a:pPr algn="ctr"/>
            <a:r>
              <a:rPr lang="en-US" sz="2000" dirty="0"/>
              <a:t>http://www.shakeout.org/oregon</a:t>
            </a:r>
            <a:r>
              <a:rPr lang="en-US" sz="2400" b="1" dirty="0"/>
              <a:t>/</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7" name="Rectangle 6"/>
          <p:cNvSpPr/>
          <p:nvPr/>
        </p:nvSpPr>
        <p:spPr>
          <a:xfrm>
            <a:off x="344018" y="1905000"/>
            <a:ext cx="8455969" cy="3416320"/>
          </a:xfrm>
          <a:prstGeom prst="rect">
            <a:avLst/>
          </a:prstGeom>
          <a:noFill/>
        </p:spPr>
        <p:txBody>
          <a:bodyPr wrap="none" lIns="91440" tIns="45720" rIns="91440" bIns="45720">
            <a:spAutoFit/>
          </a:bodyPr>
          <a:lstStyle/>
          <a:p>
            <a:pPr algn="ct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What Happens</a:t>
            </a:r>
          </a:p>
          <a:p>
            <a:pPr algn="ctr"/>
            <a:r>
              <a:rPr 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After</a:t>
            </a:r>
          </a:p>
          <a:p>
            <a:pPr algn="ct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shaking stops?</a:t>
            </a:r>
            <a:endParaRPr lang="en-US" sz="7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1995886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After the Earthquake</a:t>
            </a:r>
            <a:endParaRPr lang="en-US" sz="4800" b="1" dirty="0">
              <a:solidFill>
                <a:schemeClr val="bg1"/>
              </a:solidFill>
            </a:endParaRPr>
          </a:p>
        </p:txBody>
      </p:sp>
      <p:graphicFrame>
        <p:nvGraphicFramePr>
          <p:cNvPr id="7" name="Content Placeholder 6"/>
          <p:cNvGraphicFramePr>
            <a:graphicFrameLocks noGrp="1"/>
          </p:cNvGraphicFramePr>
          <p:nvPr>
            <p:ph sz="half" idx="1"/>
            <p:extLst/>
          </p:nvPr>
        </p:nvGraphicFramePr>
        <p:xfrm>
          <a:off x="0" y="806302"/>
          <a:ext cx="3429000" cy="365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Content Placeholder 6"/>
          <p:cNvGraphicFramePr>
            <a:graphicFrameLocks noGrp="1"/>
          </p:cNvGraphicFramePr>
          <p:nvPr>
            <p:ph sz="half" idx="1"/>
            <p:extLst/>
          </p:nvPr>
        </p:nvGraphicFramePr>
        <p:xfrm>
          <a:off x="2971800" y="1752600"/>
          <a:ext cx="3810000" cy="36576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9" name="Content Placeholder 6"/>
          <p:cNvGraphicFramePr>
            <a:graphicFrameLocks noGrp="1"/>
          </p:cNvGraphicFramePr>
          <p:nvPr>
            <p:ph sz="half" idx="1"/>
            <p:extLst>
              <p:ext uri="{D42A27DB-BD31-4B8C-83A1-F6EECF244321}">
                <p14:modId xmlns:p14="http://schemas.microsoft.com/office/powerpoint/2010/main" val="2300688830"/>
              </p:ext>
            </p:extLst>
          </p:nvPr>
        </p:nvGraphicFramePr>
        <p:xfrm>
          <a:off x="5489944" y="4038600"/>
          <a:ext cx="3657600" cy="31242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10242" name="Picture 2" descr="C:\Users\GravesS\Pictures\EQ Drill - little ones.jp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57200" y="4648200"/>
            <a:ext cx="3278710" cy="20812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935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lue Wavy Background big.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p:spPr>
      </p:pic>
      <p:sp>
        <p:nvSpPr>
          <p:cNvPr id="2" name="Title 1"/>
          <p:cNvSpPr>
            <a:spLocks noGrp="1"/>
          </p:cNvSpPr>
          <p:nvPr>
            <p:ph type="title"/>
          </p:nvPr>
        </p:nvSpPr>
        <p:spPr>
          <a:noFill/>
        </p:spPr>
        <p:txBody>
          <a:bodyPr>
            <a:normAutofit/>
          </a:bodyPr>
          <a:lstStyle/>
          <a:p>
            <a:r>
              <a:rPr lang="en-US" sz="4800" b="1" dirty="0" smtClean="0">
                <a:solidFill>
                  <a:schemeClr val="bg1"/>
                </a:solidFill>
              </a:rPr>
              <a:t>Damage to Schools</a:t>
            </a:r>
            <a:endParaRPr lang="en-US" sz="4800" b="1" dirty="0">
              <a:solidFill>
                <a:schemeClr val="bg1"/>
              </a:solidFill>
            </a:endParaRPr>
          </a:p>
        </p:txBody>
      </p:sp>
      <p:sp>
        <p:nvSpPr>
          <p:cNvPr id="3" name="Content Placeholder 2"/>
          <p:cNvSpPr>
            <a:spLocks noGrp="1"/>
          </p:cNvSpPr>
          <p:nvPr>
            <p:ph sz="half" idx="1"/>
          </p:nvPr>
        </p:nvSpPr>
        <p:spPr>
          <a:xfrm>
            <a:off x="0" y="2362200"/>
            <a:ext cx="3352800" cy="2209800"/>
          </a:xfrm>
        </p:spPr>
        <p:txBody>
          <a:bodyPr>
            <a:normAutofit/>
          </a:bodyPr>
          <a:lstStyle/>
          <a:p>
            <a:endParaRPr lang="en-US" dirty="0" smtClean="0"/>
          </a:p>
          <a:p>
            <a:pPr lvl="1">
              <a:buNone/>
            </a:pPr>
            <a:endParaRPr lang="en-US" dirty="0" smtClean="0"/>
          </a:p>
        </p:txBody>
      </p:sp>
      <p:sp>
        <p:nvSpPr>
          <p:cNvPr id="8" name="TextBox 7"/>
          <p:cNvSpPr txBox="1"/>
          <p:nvPr/>
        </p:nvSpPr>
        <p:spPr>
          <a:xfrm>
            <a:off x="5029201" y="2819400"/>
            <a:ext cx="3733800"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Structural Damage</a:t>
            </a:r>
          </a:p>
          <a:p>
            <a:pPr marL="285750" indent="-285750">
              <a:lnSpc>
                <a:spcPct val="150000"/>
              </a:lnSpc>
              <a:buFont typeface="Arial" panose="020B0604020202020204" pitchFamily="34" charset="0"/>
              <a:buChar char="•"/>
            </a:pPr>
            <a:r>
              <a:rPr lang="en-US" sz="2400" dirty="0" smtClean="0"/>
              <a:t>Non-structural Damage</a:t>
            </a:r>
          </a:p>
          <a:p>
            <a:pPr marL="285750" indent="-285750">
              <a:lnSpc>
                <a:spcPct val="150000"/>
              </a:lnSpc>
              <a:buFont typeface="Arial" panose="020B0604020202020204" pitchFamily="34" charset="0"/>
              <a:buChar char="•"/>
            </a:pPr>
            <a:r>
              <a:rPr lang="en-US" sz="2400" dirty="0" smtClean="0"/>
              <a:t>Buildings will require Inspections</a:t>
            </a:r>
          </a:p>
          <a:p>
            <a:pPr marL="285750" indent="-285750">
              <a:lnSpc>
                <a:spcPct val="150000"/>
              </a:lnSpc>
              <a:buFont typeface="Arial" panose="020B0604020202020204" pitchFamily="34" charset="0"/>
              <a:buChar char="•"/>
            </a:pPr>
            <a:r>
              <a:rPr lang="en-US" sz="2400" dirty="0" smtClean="0"/>
              <a:t>Continual Aftershocks</a:t>
            </a:r>
            <a:endParaRPr lang="en-US" sz="2400" dirty="0"/>
          </a:p>
        </p:txBody>
      </p:sp>
      <p:pic>
        <p:nvPicPr>
          <p:cNvPr id="9" name="Picture 2" descr="C:\Users\GravesS\Documents\EQ School Damage 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2400" y="2672480"/>
            <a:ext cx="4724400" cy="31561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lstStyle/>
          <a:p>
            <a:r>
              <a:rPr lang="en-US" b="1" dirty="0" smtClean="0">
                <a:solidFill>
                  <a:schemeClr val="bg1"/>
                </a:solidFill>
                <a:latin typeface="Arial" panose="020B0604020202020204" pitchFamily="34" charset="0"/>
                <a:cs typeface="Arial" panose="020B0604020202020204" pitchFamily="34" charset="0"/>
              </a:rPr>
              <a:t>School Response Plan</a:t>
            </a:r>
            <a:endParaRPr lang="en-US"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nvPr>
        </p:nvGraphicFramePr>
        <p:xfrm>
          <a:off x="304800" y="2209801"/>
          <a:ext cx="8458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87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2057400"/>
          </a:xfrm>
          <a:prstGeom prst="rect">
            <a:avLst/>
          </a:prstGeom>
        </p:spPr>
      </p:pic>
      <p:sp>
        <p:nvSpPr>
          <p:cNvPr id="2" name="Title 1"/>
          <p:cNvSpPr>
            <a:spLocks noGrp="1"/>
          </p:cNvSpPr>
          <p:nvPr>
            <p:ph type="ctrTitle"/>
          </p:nvPr>
        </p:nvSpPr>
        <p:spPr>
          <a:xfrm>
            <a:off x="76200" y="762000"/>
            <a:ext cx="8915400" cy="4495800"/>
          </a:xfrm>
        </p:spPr>
        <p:txBody>
          <a:bodyPr>
            <a:noAutofit/>
          </a:bodyPr>
          <a:lstStyle/>
          <a:p>
            <a:r>
              <a:rPr lang="en-US" sz="4800" b="1" i="1" dirty="0" smtClean="0">
                <a:solidFill>
                  <a:schemeClr val="bg1"/>
                </a:solidFill>
              </a:rPr>
              <a:t>Are You Ready </a:t>
            </a:r>
            <a:r>
              <a:rPr lang="en-US" sz="4800" b="1" i="1" smtClean="0">
                <a:solidFill>
                  <a:schemeClr val="bg1"/>
                </a:solidFill>
              </a:rPr>
              <a:t>to Survive?</a:t>
            </a:r>
            <a:r>
              <a:rPr lang="en-US" sz="4800" b="1" i="1" dirty="0" smtClean="0"/>
              <a:t/>
            </a:r>
            <a:br>
              <a:rPr lang="en-US" sz="4800" b="1" i="1" dirty="0" smtClean="0"/>
            </a:br>
            <a:r>
              <a:rPr lang="en-US" sz="6600" b="1" i="1" dirty="0" smtClean="0"/>
              <a:t/>
            </a:r>
            <a:br>
              <a:rPr lang="en-US" sz="6600" b="1" i="1" dirty="0" smtClean="0"/>
            </a:br>
            <a:r>
              <a:rPr lang="en-US" sz="6600" b="1" i="1" dirty="0" smtClean="0"/>
              <a:t/>
            </a:r>
            <a:br>
              <a:rPr lang="en-US" sz="6600" b="1" i="1" dirty="0" smtClean="0"/>
            </a:br>
            <a:r>
              <a:rPr lang="en-US" b="1" i="1" dirty="0" smtClean="0"/>
              <a:t/>
            </a:r>
            <a:br>
              <a:rPr lang="en-US" b="1" i="1" dirty="0" smtClean="0"/>
            </a:br>
            <a:endParaRPr lang="en-US" b="1" i="1" dirty="0"/>
          </a:p>
        </p:txBody>
      </p:sp>
      <p:sp>
        <p:nvSpPr>
          <p:cNvPr id="6" name="Subtitle 5"/>
          <p:cNvSpPr>
            <a:spLocks noGrp="1"/>
          </p:cNvSpPr>
          <p:nvPr>
            <p:ph type="subTitle" idx="1"/>
          </p:nvPr>
        </p:nvSpPr>
        <p:spPr>
          <a:xfrm>
            <a:off x="1371600" y="6019800"/>
            <a:ext cx="6400800" cy="1066800"/>
          </a:xfrm>
        </p:spPr>
        <p:txBody>
          <a:bodyPr>
            <a:normAutofit/>
          </a:bodyPr>
          <a:lstStyle/>
          <a:p>
            <a:pPr>
              <a:spcBef>
                <a:spcPts val="0"/>
              </a:spcBef>
            </a:pPr>
            <a:r>
              <a:rPr lang="en-US" sz="1800" b="1" dirty="0" smtClean="0">
                <a:solidFill>
                  <a:schemeClr val="bg1">
                    <a:lumMod val="50000"/>
                  </a:schemeClr>
                </a:solidFill>
              </a:rPr>
              <a:t> </a:t>
            </a:r>
            <a:r>
              <a:rPr lang="en-US" sz="2600" b="1" i="1" dirty="0" smtClean="0">
                <a:solidFill>
                  <a:schemeClr val="bg1">
                    <a:lumMod val="50000"/>
                  </a:schemeClr>
                </a:solidFill>
              </a:rPr>
              <a:t>CEETEP</a:t>
            </a:r>
          </a:p>
          <a:p>
            <a:pPr>
              <a:spcBef>
                <a:spcPts val="0"/>
              </a:spcBef>
            </a:pPr>
            <a:r>
              <a:rPr lang="en-US" sz="1800" b="1" dirty="0" smtClean="0">
                <a:solidFill>
                  <a:schemeClr val="bg1">
                    <a:lumMod val="50000"/>
                  </a:schemeClr>
                </a:solidFill>
              </a:rPr>
              <a:t>Sue Graves ~ August 2015</a:t>
            </a:r>
            <a:endParaRPr lang="en-US" sz="1800" b="1" dirty="0">
              <a:solidFill>
                <a:schemeClr val="bg1">
                  <a:lumMod val="50000"/>
                </a:schemeClr>
              </a:solidFill>
            </a:endParaRPr>
          </a:p>
        </p:txBody>
      </p:sp>
      <p:pic>
        <p:nvPicPr>
          <p:cNvPr id="5" name="Picture 2" descr="C:\Documents and Settings\gravess\My Documents\My Pictures\a-great shakeout toledo elementary_c.JPG"/>
          <p:cNvPicPr>
            <a:picLocks noChangeAspect="1" noChangeArrowheads="1"/>
          </p:cNvPicPr>
          <p:nvPr/>
        </p:nvPicPr>
        <p:blipFill>
          <a:blip r:embed="rId4" cstate="print"/>
          <a:srcRect/>
          <a:stretch>
            <a:fillRect/>
          </a:stretch>
        </p:blipFill>
        <p:spPr bwMode="auto">
          <a:xfrm>
            <a:off x="1371600" y="2272903"/>
            <a:ext cx="6498525" cy="3594497"/>
          </a:xfrm>
          <a:prstGeom prst="rect">
            <a:avLst/>
          </a:prstGeom>
          <a:noFill/>
        </p:spPr>
      </p:pic>
    </p:spTree>
    <p:extLst>
      <p:ext uri="{BB962C8B-B14F-4D97-AF65-F5344CB8AC3E}">
        <p14:creationId xmlns:p14="http://schemas.microsoft.com/office/powerpoint/2010/main" val="13494841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Damage to Businesses</a:t>
            </a:r>
            <a:endParaRPr lang="en-US" sz="4800" b="1" dirty="0">
              <a:solidFill>
                <a:schemeClr val="bg1"/>
              </a:solidFill>
            </a:endParaRPr>
          </a:p>
        </p:txBody>
      </p:sp>
      <p:sp>
        <p:nvSpPr>
          <p:cNvPr id="7" name="TextBox 6"/>
          <p:cNvSpPr txBox="1"/>
          <p:nvPr/>
        </p:nvSpPr>
        <p:spPr>
          <a:xfrm>
            <a:off x="493486" y="1676400"/>
            <a:ext cx="5907314" cy="23083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Structural &amp; Non-Structural Damage</a:t>
            </a:r>
          </a:p>
          <a:p>
            <a:pPr marL="285750" indent="-285750">
              <a:lnSpc>
                <a:spcPct val="150000"/>
              </a:lnSpc>
              <a:buFont typeface="Arial" panose="020B0604020202020204" pitchFamily="34" charset="0"/>
              <a:buChar char="•"/>
            </a:pPr>
            <a:r>
              <a:rPr lang="en-US" sz="2400" dirty="0" smtClean="0"/>
              <a:t>Damage to Contents &amp; Loss of Inventory</a:t>
            </a:r>
          </a:p>
          <a:p>
            <a:pPr marL="285750" indent="-285750">
              <a:lnSpc>
                <a:spcPct val="150000"/>
              </a:lnSpc>
              <a:buFont typeface="Arial" panose="020B0604020202020204" pitchFamily="34" charset="0"/>
              <a:buChar char="•"/>
            </a:pPr>
            <a:r>
              <a:rPr lang="en-US" sz="2400" dirty="0" smtClean="0"/>
              <a:t>Loss of Income</a:t>
            </a:r>
          </a:p>
          <a:p>
            <a:pPr marL="285750" indent="-285750">
              <a:lnSpc>
                <a:spcPct val="150000"/>
              </a:lnSpc>
              <a:buFont typeface="Arial" panose="020B0604020202020204" pitchFamily="34" charset="0"/>
              <a:buChar char="•"/>
            </a:pPr>
            <a:r>
              <a:rPr lang="en-US" sz="2400" dirty="0" smtClean="0"/>
              <a:t>Long-Term Closure &amp; Recovery Issues</a:t>
            </a:r>
            <a:endParaRPr lang="en-US" sz="2400" dirty="0"/>
          </a:p>
        </p:txBody>
      </p:sp>
      <p:pic>
        <p:nvPicPr>
          <p:cNvPr id="8" name="Picture 7" descr="NZ 7"/>
          <p:cNvPicPr>
            <a:picLocks noChangeAspect="1" noChangeArrowheads="1"/>
          </p:cNvPicPr>
          <p:nvPr/>
        </p:nvPicPr>
        <p:blipFill>
          <a:blip r:embed="rId3" cstate="print"/>
          <a:srcRect/>
          <a:stretch>
            <a:fillRect/>
          </a:stretch>
        </p:blipFill>
        <p:spPr bwMode="auto">
          <a:xfrm>
            <a:off x="493486" y="3957351"/>
            <a:ext cx="4114800" cy="274137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coast pic earthquake 0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a:xfrm rot="744633">
            <a:off x="5903545" y="2846862"/>
            <a:ext cx="2512777" cy="33493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Blue Wavy Background big.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2" name="Title 1"/>
          <p:cNvSpPr>
            <a:spLocks noGrp="1"/>
          </p:cNvSpPr>
          <p:nvPr>
            <p:ph type="title"/>
          </p:nvPr>
        </p:nvSpPr>
        <p:spPr/>
        <p:txBody>
          <a:bodyPr>
            <a:normAutofit/>
          </a:bodyPr>
          <a:lstStyle/>
          <a:p>
            <a:r>
              <a:rPr lang="en-US" sz="4800" b="1" dirty="0" smtClean="0">
                <a:solidFill>
                  <a:schemeClr val="bg1"/>
                </a:solidFill>
              </a:rPr>
              <a:t>Roads Damaged</a:t>
            </a:r>
            <a:endParaRPr lang="en-US" sz="4800" b="1" dirty="0">
              <a:solidFill>
                <a:schemeClr val="bg1"/>
              </a:solidFill>
            </a:endParaRPr>
          </a:p>
        </p:txBody>
      </p:sp>
      <p:pic>
        <p:nvPicPr>
          <p:cNvPr id="10242" name="Picture 2" descr="C:\Documents and Settings\gravess\My Documents\My Pictures\Japan Tsunami\Japan Pictures - road damage.jpg"/>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4495800" y="1951038"/>
            <a:ext cx="4368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1951038"/>
            <a:ext cx="3886200" cy="3505200"/>
          </a:xfrm>
          <a:prstGeom prst="rect">
            <a:avLst/>
          </a:prstGeom>
          <a:noFill/>
          <a:ln>
            <a:noFill/>
          </a:ln>
          <a:effectLst>
            <a:outerShdw blurRad="50800" dist="508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7" name="TextBox 6"/>
          <p:cNvSpPr txBox="1"/>
          <p:nvPr/>
        </p:nvSpPr>
        <p:spPr>
          <a:xfrm>
            <a:off x="609600" y="5441969"/>
            <a:ext cx="4629457"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Liquefaction</a:t>
            </a:r>
          </a:p>
          <a:p>
            <a:pPr marL="285750" indent="-285750">
              <a:lnSpc>
                <a:spcPct val="150000"/>
              </a:lnSpc>
              <a:buFont typeface="Arial" panose="020B0604020202020204" pitchFamily="34" charset="0"/>
              <a:buChar char="•"/>
            </a:pPr>
            <a:r>
              <a:rPr lang="en-US" sz="2400" dirty="0" smtClean="0"/>
              <a:t>Landslides</a:t>
            </a:r>
          </a:p>
        </p:txBody>
      </p:sp>
      <p:sp>
        <p:nvSpPr>
          <p:cNvPr id="8" name="TextBox 7"/>
          <p:cNvSpPr txBox="1"/>
          <p:nvPr/>
        </p:nvSpPr>
        <p:spPr>
          <a:xfrm>
            <a:off x="5105400" y="5441969"/>
            <a:ext cx="4629457" cy="12003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t>Buckling</a:t>
            </a:r>
          </a:p>
          <a:p>
            <a:pPr marL="285750" indent="-285750">
              <a:lnSpc>
                <a:spcPct val="150000"/>
              </a:lnSpc>
              <a:buFont typeface="Arial" panose="020B0604020202020204" pitchFamily="34" charset="0"/>
              <a:buChar char="•"/>
            </a:pPr>
            <a:r>
              <a:rPr lang="en-US" sz="2400" dirty="0" smtClean="0"/>
              <a:t>Lateral Spreading</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9" name="Title 1"/>
          <p:cNvSpPr txBox="1">
            <a:spLocks/>
          </p:cNvSpPr>
          <p:nvPr/>
        </p:nvSpPr>
        <p:spPr>
          <a:xfrm>
            <a:off x="381000" y="304800"/>
            <a:ext cx="82296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Landslides</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11266" name="Picture 2" descr="C:\Documents and Settings\gravess\My Documents\My Pictures\Yaqina Bay Rd Mudslide 3.30.12.jpg"/>
          <p:cNvPicPr>
            <a:picLocks noChangeAspect="1" noChangeArrowheads="1"/>
          </p:cNvPicPr>
          <p:nvPr/>
        </p:nvPicPr>
        <p:blipFill>
          <a:blip r:embed="rId4" cstate="print"/>
          <a:srcRect/>
          <a:stretch>
            <a:fillRect/>
          </a:stretch>
        </p:blipFill>
        <p:spPr bwMode="auto">
          <a:xfrm>
            <a:off x="381000" y="4314011"/>
            <a:ext cx="4334933" cy="2438400"/>
          </a:xfrm>
          <a:prstGeom prst="rect">
            <a:avLst/>
          </a:prstGeom>
          <a:noFill/>
        </p:spPr>
      </p:pic>
      <p:sp>
        <p:nvSpPr>
          <p:cNvPr id="7" name="TextBox 6"/>
          <p:cNvSpPr txBox="1"/>
          <p:nvPr/>
        </p:nvSpPr>
        <p:spPr>
          <a:xfrm>
            <a:off x="681566" y="6363586"/>
            <a:ext cx="4038600" cy="369332"/>
          </a:xfrm>
          <a:prstGeom prst="rect">
            <a:avLst/>
          </a:prstGeom>
          <a:noFill/>
        </p:spPr>
        <p:txBody>
          <a:bodyPr wrap="square" rtlCol="0">
            <a:spAutoFit/>
          </a:bodyPr>
          <a:lstStyle/>
          <a:p>
            <a:pPr algn="ctr"/>
            <a:r>
              <a:rPr lang="en-US" b="1" dirty="0" err="1" smtClean="0">
                <a:solidFill>
                  <a:schemeClr val="bg1"/>
                </a:solidFill>
              </a:rPr>
              <a:t>Yaquina</a:t>
            </a:r>
            <a:r>
              <a:rPr lang="en-US" b="1" dirty="0" smtClean="0">
                <a:solidFill>
                  <a:schemeClr val="bg1"/>
                </a:solidFill>
              </a:rPr>
              <a:t> Bay Mudslide March 2012</a:t>
            </a:r>
            <a:endParaRPr lang="en-US" b="1" dirty="0">
              <a:solidFill>
                <a:schemeClr val="bg1"/>
              </a:solidFill>
            </a:endParaRPr>
          </a:p>
        </p:txBody>
      </p:sp>
      <p:pic>
        <p:nvPicPr>
          <p:cNvPr id="8" name="Picture 2" descr="http://ts4.mm.bing.net/th?&amp;id=HN.608040766546903967&amp;w=300&amp;h=300&amp;c=0&amp;pid=1.9&amp;rs=0&amp;p=0"/>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34000" y="1958163"/>
            <a:ext cx="3378888" cy="2027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s3.mm.bing.net/th?&amp;id=HN.608001166943717730&amp;w=316&amp;h=300&amp;c=0&amp;pid=1.9&amp;rs=0&amp;p=0"/>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334000" y="4656075"/>
            <a:ext cx="3378888" cy="189217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43524" y="4085103"/>
            <a:ext cx="3159839" cy="400110"/>
          </a:xfrm>
          <a:prstGeom prst="rect">
            <a:avLst/>
          </a:prstGeom>
          <a:noFill/>
        </p:spPr>
        <p:txBody>
          <a:bodyPr wrap="none" rtlCol="0">
            <a:spAutoFit/>
          </a:bodyPr>
          <a:lstStyle/>
          <a:p>
            <a:r>
              <a:rPr lang="en-US" sz="2000" b="1" i="1" dirty="0" err="1" smtClean="0">
                <a:effectLst>
                  <a:outerShdw blurRad="38100" dist="38100" dir="2700000" algn="tl">
                    <a:srgbClr val="000000">
                      <a:alpha val="43137"/>
                    </a:srgbClr>
                  </a:outerShdw>
                </a:effectLst>
              </a:rPr>
              <a:t>Oso</a:t>
            </a:r>
            <a:r>
              <a:rPr lang="en-US" sz="2000" b="1" i="1" dirty="0" smtClean="0">
                <a:effectLst>
                  <a:outerShdw blurRad="38100" dist="38100" dir="2700000" algn="tl">
                    <a:srgbClr val="000000">
                      <a:alpha val="43137"/>
                    </a:srgbClr>
                  </a:outerShdw>
                </a:effectLst>
              </a:rPr>
              <a:t> Landslide – March 2014</a:t>
            </a:r>
            <a:endParaRPr lang="en-US" sz="2000" b="1" i="1" dirty="0">
              <a:effectLst>
                <a:outerShdw blurRad="38100" dist="38100" dir="2700000" algn="tl">
                  <a:srgbClr val="000000">
                    <a:alpha val="43137"/>
                  </a:srgbClr>
                </a:outerShdw>
              </a:effectLst>
            </a:endParaRPr>
          </a:p>
        </p:txBody>
      </p:sp>
      <p:pic>
        <p:nvPicPr>
          <p:cNvPr id="12" name="Picture 2" descr="C:\Documents and Settings\gravess\My Documents\My Pictures\Waldport Landslide 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4400" y="1753554"/>
            <a:ext cx="3200400" cy="2401696"/>
          </a:xfrm>
          <a:prstGeom prst="rect">
            <a:avLst/>
          </a:prstGeom>
          <a:noFill/>
        </p:spPr>
      </p:pic>
      <p:sp>
        <p:nvSpPr>
          <p:cNvPr id="13" name="TextBox 12"/>
          <p:cNvSpPr txBox="1"/>
          <p:nvPr/>
        </p:nvSpPr>
        <p:spPr>
          <a:xfrm>
            <a:off x="1001233" y="3560494"/>
            <a:ext cx="3048000" cy="369332"/>
          </a:xfrm>
          <a:prstGeom prst="rect">
            <a:avLst/>
          </a:prstGeom>
          <a:noFill/>
        </p:spPr>
        <p:txBody>
          <a:bodyPr wrap="square" rtlCol="0">
            <a:spAutoFit/>
          </a:bodyPr>
          <a:lstStyle/>
          <a:p>
            <a:pPr algn="ctr"/>
            <a:r>
              <a:rPr lang="en-US" b="1" dirty="0" smtClean="0">
                <a:solidFill>
                  <a:schemeClr val="bg1"/>
                </a:solidFill>
              </a:rPr>
              <a:t>Waldport, OR</a:t>
            </a:r>
            <a:endParaRPr lang="en-US"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981200"/>
            <a:ext cx="4648200" cy="4144963"/>
          </a:xfrm>
        </p:spPr>
        <p:txBody>
          <a:bodyPr/>
          <a:lstStyle/>
          <a:p>
            <a:endParaRPr lang="en-US" dirty="0" smtClean="0"/>
          </a:p>
          <a:p>
            <a:endParaRPr lang="en-US" dirty="0"/>
          </a:p>
        </p:txBody>
      </p:sp>
      <p:pic>
        <p:nvPicPr>
          <p:cNvPr id="6" name="Content Placeholder 3" descr="Blue Wavy Background big.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1676400"/>
          </a:xfrm>
          <a:prstGeom prst="rect">
            <a:avLst/>
          </a:prstGeom>
        </p:spPr>
      </p:pic>
      <p:sp>
        <p:nvSpPr>
          <p:cNvPr id="7" name="Title 1"/>
          <p:cNvSpPr txBox="1">
            <a:spLocks/>
          </p:cNvSpPr>
          <p:nvPr/>
        </p:nvSpPr>
        <p:spPr>
          <a:xfrm>
            <a:off x="457200" y="274638"/>
            <a:ext cx="8229600" cy="1143000"/>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bg1"/>
                </a:solidFill>
                <a:effectLst/>
                <a:uLnTx/>
                <a:uFillTx/>
                <a:latin typeface="+mj-lt"/>
                <a:ea typeface="+mj-ea"/>
                <a:cs typeface="+mj-cs"/>
              </a:rPr>
              <a:t>Bridges will Collapse</a:t>
            </a:r>
            <a:endParaRPr kumimoji="0" lang="en-US" sz="4800" b="1" i="0" u="none" strike="noStrike" kern="1200" cap="none" spc="0" normalizeH="0" baseline="0" noProof="0" dirty="0">
              <a:ln>
                <a:noFill/>
              </a:ln>
              <a:solidFill>
                <a:schemeClr val="bg1"/>
              </a:solidFill>
              <a:effectLst/>
              <a:uLnTx/>
              <a:uFillTx/>
              <a:latin typeface="+mj-lt"/>
              <a:ea typeface="+mj-ea"/>
              <a:cs typeface="+mj-cs"/>
            </a:endParaRPr>
          </a:p>
        </p:txBody>
      </p:sp>
      <p:pic>
        <p:nvPicPr>
          <p:cNvPr id="12" name="Picture 3" descr="C:\Documents and Settings\gravess\My Documents\My Pictures\Japan Tsunami\Bridges.jpg"/>
          <p:cNvPicPr>
            <a:picLocks noGrp="1" noChangeAspect="1" noChangeArrowheads="1"/>
          </p:cNvPicPr>
          <p:nvPr>
            <p:ph sz="half" idx="2"/>
          </p:nvPr>
        </p:nvPicPr>
        <p:blipFill>
          <a:blip r:embed="rId4" cstate="print"/>
          <a:srcRect/>
          <a:stretch>
            <a:fillRect/>
          </a:stretch>
        </p:blipFill>
        <p:spPr bwMode="auto">
          <a:xfrm>
            <a:off x="1371600" y="1905000"/>
            <a:ext cx="6400800" cy="47236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8647</TotalTime>
  <Words>3105</Words>
  <Application>Microsoft Macintosh PowerPoint</Application>
  <PresentationFormat>On-screen Show (4:3)</PresentationFormat>
  <Paragraphs>471</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Surviving a Cascadia Earthquake    </vt:lpstr>
      <vt:lpstr>Local Cascadia Earthquake</vt:lpstr>
      <vt:lpstr>10,000-Year History of Cascadia</vt:lpstr>
      <vt:lpstr>Damage to Homes</vt:lpstr>
      <vt:lpstr>Damage to Schools</vt:lpstr>
      <vt:lpstr>Damage to Businesses</vt:lpstr>
      <vt:lpstr>Roads Damaged</vt:lpstr>
      <vt:lpstr>PowerPoint Presentation</vt:lpstr>
      <vt:lpstr>PowerPoint Presentation</vt:lpstr>
      <vt:lpstr>PowerPoint Presentation</vt:lpstr>
      <vt:lpstr>PowerPoint Presentation</vt:lpstr>
      <vt:lpstr>Water Supply Damage</vt:lpstr>
      <vt:lpstr>Is this Realistic?</vt:lpstr>
      <vt:lpstr>Broken Communication</vt:lpstr>
      <vt:lpstr>New Tidal Level</vt:lpstr>
      <vt:lpstr>Injuries</vt:lpstr>
      <vt:lpstr>Aftershocks</vt:lpstr>
      <vt:lpstr>Hypothermia</vt:lpstr>
      <vt:lpstr>PowerPoint Presentation</vt:lpstr>
      <vt:lpstr>Make a Family Plan</vt:lpstr>
      <vt:lpstr>Have a Family Communication Plan</vt:lpstr>
      <vt:lpstr>Have an Out of Area Contact!</vt:lpstr>
      <vt:lpstr>Secure Heavy Furniture</vt:lpstr>
      <vt:lpstr>How to Secure a Bookcase </vt:lpstr>
      <vt:lpstr>Nothing Above Bed </vt:lpstr>
      <vt:lpstr>CUREE-Cal Tech Woodframe Project </vt:lpstr>
      <vt:lpstr>Secure Water Heater</vt:lpstr>
      <vt:lpstr>Learn Gas Shut-Off Protocol</vt:lpstr>
      <vt:lpstr>Secure House to Foundation</vt:lpstr>
      <vt:lpstr>Tie Supplies to Bed</vt:lpstr>
      <vt:lpstr>Supplies under Desk</vt:lpstr>
      <vt:lpstr>Go-Kit/Stay Kit</vt:lpstr>
      <vt:lpstr>30-Gallon Trash Can on Wheels</vt:lpstr>
      <vt:lpstr>Expect Broken Windows</vt:lpstr>
      <vt:lpstr>Emergency Preparedness Drill</vt:lpstr>
      <vt:lpstr>Drop, Cover &amp; Hold-on</vt:lpstr>
      <vt:lpstr>Be a small Target</vt:lpstr>
      <vt:lpstr>4 – 6 minutes is a long time…</vt:lpstr>
      <vt:lpstr>Duck, Cover &amp; Hold-On  Until the Shaking Stops</vt:lpstr>
      <vt:lpstr>Notice Anything?</vt:lpstr>
      <vt:lpstr>During the Shaking</vt:lpstr>
      <vt:lpstr>Wheel Chair Bound</vt:lpstr>
      <vt:lpstr>What About Adults</vt:lpstr>
      <vt:lpstr>3 Common Mistakes</vt:lpstr>
      <vt:lpstr>The Triangle of Life Myths</vt:lpstr>
      <vt:lpstr>In a Car or Bus</vt:lpstr>
      <vt:lpstr>The Great Oregon Shake Out</vt:lpstr>
      <vt:lpstr>PowerPoint Presentation</vt:lpstr>
      <vt:lpstr>After the Earthquake</vt:lpstr>
      <vt:lpstr>School Response Plan</vt:lpstr>
      <vt:lpstr>Are You Ready to Survive?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DISASTER SUPPLY CACHE</dc:title>
  <dc:creator>gravess</dc:creator>
  <cp:lastModifiedBy>Beth Pratt-Sitaula</cp:lastModifiedBy>
  <cp:revision>338</cp:revision>
  <dcterms:created xsi:type="dcterms:W3CDTF">2012-01-31T19:21:29Z</dcterms:created>
  <dcterms:modified xsi:type="dcterms:W3CDTF">2016-03-06T17:01:02Z</dcterms:modified>
</cp:coreProperties>
</file>