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535" r:id="rId2"/>
    <p:sldId id="518" r:id="rId3"/>
    <p:sldId id="519" r:id="rId4"/>
    <p:sldId id="521" r:id="rId5"/>
    <p:sldId id="520" r:id="rId6"/>
    <p:sldId id="379" r:id="rId7"/>
    <p:sldId id="380" r:id="rId8"/>
    <p:sldId id="387" r:id="rId9"/>
    <p:sldId id="378" r:id="rId10"/>
    <p:sldId id="383" r:id="rId11"/>
    <p:sldId id="384" r:id="rId12"/>
    <p:sldId id="385" r:id="rId13"/>
    <p:sldId id="534" r:id="rId14"/>
    <p:sldId id="337" r:id="rId15"/>
    <p:sldId id="412" r:id="rId16"/>
    <p:sldId id="409" r:id="rId17"/>
    <p:sldId id="410" r:id="rId18"/>
    <p:sldId id="401" r:id="rId19"/>
    <p:sldId id="411" r:id="rId20"/>
    <p:sldId id="414" r:id="rId21"/>
    <p:sldId id="386" r:id="rId22"/>
    <p:sldId id="420" r:id="rId23"/>
    <p:sldId id="406" r:id="rId24"/>
    <p:sldId id="506" r:id="rId25"/>
    <p:sldId id="460" r:id="rId26"/>
    <p:sldId id="365" r:id="rId27"/>
    <p:sldId id="511" r:id="rId28"/>
    <p:sldId id="464" r:id="rId29"/>
    <p:sldId id="463" r:id="rId30"/>
    <p:sldId id="516" r:id="rId31"/>
    <p:sldId id="375" r:id="rId32"/>
    <p:sldId id="532" r:id="rId33"/>
    <p:sldId id="508" r:id="rId34"/>
    <p:sldId id="509" r:id="rId35"/>
    <p:sldId id="522" r:id="rId36"/>
    <p:sldId id="523" r:id="rId37"/>
    <p:sldId id="524" r:id="rId38"/>
    <p:sldId id="525" r:id="rId39"/>
    <p:sldId id="526" r:id="rId40"/>
    <p:sldId id="527" r:id="rId41"/>
    <p:sldId id="528" r:id="rId42"/>
    <p:sldId id="529" r:id="rId43"/>
    <p:sldId id="530" r:id="rId44"/>
    <p:sldId id="531" r:id="rId45"/>
    <p:sldId id="533" r:id="rId4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3366FF"/>
    <a:srgbClr val="008000"/>
    <a:srgbClr val="EFE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55" autoAdjust="0"/>
    <p:restoredTop sz="79174" autoAdjust="0"/>
  </p:normalViewPr>
  <p:slideViewPr>
    <p:cSldViewPr>
      <p:cViewPr varScale="1">
        <p:scale>
          <a:sx n="59" d="100"/>
          <a:sy n="59" d="100"/>
        </p:scale>
        <p:origin x="1374"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3524"/>
    </p:cViewPr>
  </p:sorterViewPr>
  <p:notesViewPr>
    <p:cSldViewPr>
      <p:cViewPr varScale="1">
        <p:scale>
          <a:sx n="54" d="100"/>
          <a:sy n="54" d="100"/>
        </p:scale>
        <p:origin x="-283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852042-4689-4971-B38D-9B21B8F19E67}" type="doc">
      <dgm:prSet loTypeId="urn:microsoft.com/office/officeart/2005/8/layout/pyramid3" loCatId="pyramid" qsTypeId="urn:microsoft.com/office/officeart/2005/8/quickstyle/3d7" qsCatId="3D" csTypeId="urn:microsoft.com/office/officeart/2005/8/colors/colorful3" csCatId="colorful" phldr="1"/>
      <dgm:spPr/>
    </dgm:pt>
    <dgm:pt modelId="{E738552D-6E8B-426B-84BF-0B6A5D4B995B}">
      <dgm:prSet phldrT="[Text]" custT="1"/>
      <dgm:spPr/>
      <dgm:t>
        <a:bodyPr/>
        <a:lstStyle/>
        <a:p>
          <a:r>
            <a:rPr lang="en-US" sz="3200" dirty="0" smtClean="0"/>
            <a:t>Shallow, undersea Earthquakes</a:t>
          </a:r>
          <a:endParaRPr lang="en-US" sz="3200" dirty="0"/>
        </a:p>
      </dgm:t>
    </dgm:pt>
    <dgm:pt modelId="{6B057007-73F4-491C-8C53-AE808B26B829}" type="parTrans" cxnId="{DFDD5A6C-3E96-4AF2-ACC0-DB7BB416FEDF}">
      <dgm:prSet/>
      <dgm:spPr/>
      <dgm:t>
        <a:bodyPr/>
        <a:lstStyle/>
        <a:p>
          <a:endParaRPr lang="en-US"/>
        </a:p>
      </dgm:t>
    </dgm:pt>
    <dgm:pt modelId="{E08DA4A6-3C64-4509-B019-72B807D07437}" type="sibTrans" cxnId="{DFDD5A6C-3E96-4AF2-ACC0-DB7BB416FEDF}">
      <dgm:prSet/>
      <dgm:spPr/>
      <dgm:t>
        <a:bodyPr/>
        <a:lstStyle/>
        <a:p>
          <a:endParaRPr lang="en-US"/>
        </a:p>
      </dgm:t>
    </dgm:pt>
    <dgm:pt modelId="{CF32A49A-5ABB-4408-A0EA-B0B4EF06252A}">
      <dgm:prSet phldrT="[Text]" custT="1"/>
      <dgm:spPr/>
      <dgm:t>
        <a:bodyPr/>
        <a:lstStyle/>
        <a:p>
          <a:r>
            <a:rPr lang="en-US" sz="3200" dirty="0" smtClean="0"/>
            <a:t>Underwater Landslides</a:t>
          </a:r>
          <a:endParaRPr lang="en-US" sz="3200" dirty="0"/>
        </a:p>
      </dgm:t>
    </dgm:pt>
    <dgm:pt modelId="{D218E6F5-F0C7-4A88-81A2-7B39759E447A}" type="parTrans" cxnId="{EE6C2C33-6CAC-4492-8493-877A32F6B5C1}">
      <dgm:prSet/>
      <dgm:spPr/>
      <dgm:t>
        <a:bodyPr/>
        <a:lstStyle/>
        <a:p>
          <a:endParaRPr lang="en-US"/>
        </a:p>
      </dgm:t>
    </dgm:pt>
    <dgm:pt modelId="{A2C340D2-91DC-4EED-B4CD-679941B28AC6}" type="sibTrans" cxnId="{EE6C2C33-6CAC-4492-8493-877A32F6B5C1}">
      <dgm:prSet/>
      <dgm:spPr/>
      <dgm:t>
        <a:bodyPr/>
        <a:lstStyle/>
        <a:p>
          <a:endParaRPr lang="en-US"/>
        </a:p>
      </dgm:t>
    </dgm:pt>
    <dgm:pt modelId="{62CDB4BF-069A-4DDF-A881-67E08291CA8F}">
      <dgm:prSet phldrT="[Text]" custT="1"/>
      <dgm:spPr/>
      <dgm:t>
        <a:bodyPr/>
        <a:lstStyle/>
        <a:p>
          <a:r>
            <a:rPr lang="en-US" sz="2800" dirty="0" smtClean="0"/>
            <a:t>Volcanic Eruptions</a:t>
          </a:r>
          <a:endParaRPr lang="en-US" sz="2800" dirty="0"/>
        </a:p>
      </dgm:t>
    </dgm:pt>
    <dgm:pt modelId="{5E9B2575-533F-4974-9F44-858FE8B67EC4}" type="parTrans" cxnId="{E0BD913B-2656-410C-AA62-824C71F2A0F2}">
      <dgm:prSet/>
      <dgm:spPr/>
      <dgm:t>
        <a:bodyPr/>
        <a:lstStyle/>
        <a:p>
          <a:endParaRPr lang="en-US"/>
        </a:p>
      </dgm:t>
    </dgm:pt>
    <dgm:pt modelId="{6BE26BDB-A45F-4863-AB8C-F83CD2A1804A}" type="sibTrans" cxnId="{E0BD913B-2656-410C-AA62-824C71F2A0F2}">
      <dgm:prSet/>
      <dgm:spPr/>
      <dgm:t>
        <a:bodyPr/>
        <a:lstStyle/>
        <a:p>
          <a:endParaRPr lang="en-US"/>
        </a:p>
      </dgm:t>
    </dgm:pt>
    <dgm:pt modelId="{7EC5462A-62F8-4443-9BF7-1549D0E34C94}">
      <dgm:prSet phldrT="[Text]" custT="1"/>
      <dgm:spPr/>
      <dgm:t>
        <a:bodyPr/>
        <a:lstStyle/>
        <a:p>
          <a:r>
            <a:rPr lang="en-US" sz="2000" dirty="0" smtClean="0"/>
            <a:t>Meteor</a:t>
          </a:r>
          <a:endParaRPr lang="en-US" sz="2000" dirty="0"/>
        </a:p>
      </dgm:t>
    </dgm:pt>
    <dgm:pt modelId="{833F67E0-5257-41EA-9E49-02E95E3EDD01}" type="parTrans" cxnId="{1F1BC965-55F1-4BB5-BD30-E3487501CA84}">
      <dgm:prSet/>
      <dgm:spPr/>
      <dgm:t>
        <a:bodyPr/>
        <a:lstStyle/>
        <a:p>
          <a:endParaRPr lang="en-US"/>
        </a:p>
      </dgm:t>
    </dgm:pt>
    <dgm:pt modelId="{BABF89CF-8BC0-47C8-A8AE-E4C4E21499C5}" type="sibTrans" cxnId="{1F1BC965-55F1-4BB5-BD30-E3487501CA84}">
      <dgm:prSet/>
      <dgm:spPr/>
      <dgm:t>
        <a:bodyPr/>
        <a:lstStyle/>
        <a:p>
          <a:endParaRPr lang="en-US"/>
        </a:p>
      </dgm:t>
    </dgm:pt>
    <dgm:pt modelId="{6DF73D27-68B2-4B8C-A4E3-8E8EFE4EEDC2}" type="pres">
      <dgm:prSet presAssocID="{1A852042-4689-4971-B38D-9B21B8F19E67}" presName="Name0" presStyleCnt="0">
        <dgm:presLayoutVars>
          <dgm:dir/>
          <dgm:animLvl val="lvl"/>
          <dgm:resizeHandles val="exact"/>
        </dgm:presLayoutVars>
      </dgm:prSet>
      <dgm:spPr/>
    </dgm:pt>
    <dgm:pt modelId="{2F608BA2-55EA-48C2-B31B-035A35CB884F}" type="pres">
      <dgm:prSet presAssocID="{E738552D-6E8B-426B-84BF-0B6A5D4B995B}" presName="Name8" presStyleCnt="0"/>
      <dgm:spPr/>
    </dgm:pt>
    <dgm:pt modelId="{9D7AA6DD-B952-4216-9EE3-3F8DD0C9C4D8}" type="pres">
      <dgm:prSet presAssocID="{E738552D-6E8B-426B-84BF-0B6A5D4B995B}" presName="level" presStyleLbl="node1" presStyleIdx="0" presStyleCnt="4">
        <dgm:presLayoutVars>
          <dgm:chMax val="1"/>
          <dgm:bulletEnabled val="1"/>
        </dgm:presLayoutVars>
      </dgm:prSet>
      <dgm:spPr/>
      <dgm:t>
        <a:bodyPr/>
        <a:lstStyle/>
        <a:p>
          <a:endParaRPr lang="en-US"/>
        </a:p>
      </dgm:t>
    </dgm:pt>
    <dgm:pt modelId="{EDD4EB68-8A31-4B67-890B-AFFC6BCB5A1A}" type="pres">
      <dgm:prSet presAssocID="{E738552D-6E8B-426B-84BF-0B6A5D4B995B}" presName="levelTx" presStyleLbl="revTx" presStyleIdx="0" presStyleCnt="0">
        <dgm:presLayoutVars>
          <dgm:chMax val="1"/>
          <dgm:bulletEnabled val="1"/>
        </dgm:presLayoutVars>
      </dgm:prSet>
      <dgm:spPr/>
      <dgm:t>
        <a:bodyPr/>
        <a:lstStyle/>
        <a:p>
          <a:endParaRPr lang="en-US"/>
        </a:p>
      </dgm:t>
    </dgm:pt>
    <dgm:pt modelId="{B8F80494-750E-4F22-A735-EDBF35C1B46A}" type="pres">
      <dgm:prSet presAssocID="{CF32A49A-5ABB-4408-A0EA-B0B4EF06252A}" presName="Name8" presStyleCnt="0"/>
      <dgm:spPr/>
    </dgm:pt>
    <dgm:pt modelId="{6B2D75D5-C388-4047-92BC-3B528D8E3E27}" type="pres">
      <dgm:prSet presAssocID="{CF32A49A-5ABB-4408-A0EA-B0B4EF06252A}" presName="level" presStyleLbl="node1" presStyleIdx="1" presStyleCnt="4">
        <dgm:presLayoutVars>
          <dgm:chMax val="1"/>
          <dgm:bulletEnabled val="1"/>
        </dgm:presLayoutVars>
      </dgm:prSet>
      <dgm:spPr/>
      <dgm:t>
        <a:bodyPr/>
        <a:lstStyle/>
        <a:p>
          <a:endParaRPr lang="en-US"/>
        </a:p>
      </dgm:t>
    </dgm:pt>
    <dgm:pt modelId="{590E0350-610E-464A-A14A-0DCD6E21AFBD}" type="pres">
      <dgm:prSet presAssocID="{CF32A49A-5ABB-4408-A0EA-B0B4EF06252A}" presName="levelTx" presStyleLbl="revTx" presStyleIdx="0" presStyleCnt="0">
        <dgm:presLayoutVars>
          <dgm:chMax val="1"/>
          <dgm:bulletEnabled val="1"/>
        </dgm:presLayoutVars>
      </dgm:prSet>
      <dgm:spPr/>
      <dgm:t>
        <a:bodyPr/>
        <a:lstStyle/>
        <a:p>
          <a:endParaRPr lang="en-US"/>
        </a:p>
      </dgm:t>
    </dgm:pt>
    <dgm:pt modelId="{0F0AC73F-C81B-4FD3-9B59-96B504BEE17F}" type="pres">
      <dgm:prSet presAssocID="{62CDB4BF-069A-4DDF-A881-67E08291CA8F}" presName="Name8" presStyleCnt="0"/>
      <dgm:spPr/>
    </dgm:pt>
    <dgm:pt modelId="{61825F62-D969-4B92-BA7B-C65836663D04}" type="pres">
      <dgm:prSet presAssocID="{62CDB4BF-069A-4DDF-A881-67E08291CA8F}" presName="level" presStyleLbl="node1" presStyleIdx="2" presStyleCnt="4">
        <dgm:presLayoutVars>
          <dgm:chMax val="1"/>
          <dgm:bulletEnabled val="1"/>
        </dgm:presLayoutVars>
      </dgm:prSet>
      <dgm:spPr/>
      <dgm:t>
        <a:bodyPr/>
        <a:lstStyle/>
        <a:p>
          <a:endParaRPr lang="en-US"/>
        </a:p>
      </dgm:t>
    </dgm:pt>
    <dgm:pt modelId="{60E12275-92AB-4620-8C5A-5BED2A3E1285}" type="pres">
      <dgm:prSet presAssocID="{62CDB4BF-069A-4DDF-A881-67E08291CA8F}" presName="levelTx" presStyleLbl="revTx" presStyleIdx="0" presStyleCnt="0">
        <dgm:presLayoutVars>
          <dgm:chMax val="1"/>
          <dgm:bulletEnabled val="1"/>
        </dgm:presLayoutVars>
      </dgm:prSet>
      <dgm:spPr/>
      <dgm:t>
        <a:bodyPr/>
        <a:lstStyle/>
        <a:p>
          <a:endParaRPr lang="en-US"/>
        </a:p>
      </dgm:t>
    </dgm:pt>
    <dgm:pt modelId="{35EDA985-096D-4F1D-9495-9834C71020FC}" type="pres">
      <dgm:prSet presAssocID="{7EC5462A-62F8-4443-9BF7-1549D0E34C94}" presName="Name8" presStyleCnt="0"/>
      <dgm:spPr/>
    </dgm:pt>
    <dgm:pt modelId="{DBE32BCC-5850-4601-BE2F-78F1586DC60A}" type="pres">
      <dgm:prSet presAssocID="{7EC5462A-62F8-4443-9BF7-1549D0E34C94}" presName="level" presStyleLbl="node1" presStyleIdx="3" presStyleCnt="4">
        <dgm:presLayoutVars>
          <dgm:chMax val="1"/>
          <dgm:bulletEnabled val="1"/>
        </dgm:presLayoutVars>
      </dgm:prSet>
      <dgm:spPr/>
      <dgm:t>
        <a:bodyPr/>
        <a:lstStyle/>
        <a:p>
          <a:endParaRPr lang="en-US"/>
        </a:p>
      </dgm:t>
    </dgm:pt>
    <dgm:pt modelId="{81B12D08-DF47-4568-8917-8857EC2522E4}" type="pres">
      <dgm:prSet presAssocID="{7EC5462A-62F8-4443-9BF7-1549D0E34C94}" presName="levelTx" presStyleLbl="revTx" presStyleIdx="0" presStyleCnt="0">
        <dgm:presLayoutVars>
          <dgm:chMax val="1"/>
          <dgm:bulletEnabled val="1"/>
        </dgm:presLayoutVars>
      </dgm:prSet>
      <dgm:spPr/>
      <dgm:t>
        <a:bodyPr/>
        <a:lstStyle/>
        <a:p>
          <a:endParaRPr lang="en-US"/>
        </a:p>
      </dgm:t>
    </dgm:pt>
  </dgm:ptLst>
  <dgm:cxnLst>
    <dgm:cxn modelId="{E538133B-36F9-405C-8D65-B379A0AD16A7}" type="presOf" srcId="{CF32A49A-5ABB-4408-A0EA-B0B4EF06252A}" destId="{6B2D75D5-C388-4047-92BC-3B528D8E3E27}" srcOrd="0" destOrd="0" presId="urn:microsoft.com/office/officeart/2005/8/layout/pyramid3"/>
    <dgm:cxn modelId="{9D037744-CC8F-451E-BE1C-4D2C6B486523}" type="presOf" srcId="{62CDB4BF-069A-4DDF-A881-67E08291CA8F}" destId="{61825F62-D969-4B92-BA7B-C65836663D04}" srcOrd="0" destOrd="0" presId="urn:microsoft.com/office/officeart/2005/8/layout/pyramid3"/>
    <dgm:cxn modelId="{DFDD5A6C-3E96-4AF2-ACC0-DB7BB416FEDF}" srcId="{1A852042-4689-4971-B38D-9B21B8F19E67}" destId="{E738552D-6E8B-426B-84BF-0B6A5D4B995B}" srcOrd="0" destOrd="0" parTransId="{6B057007-73F4-491C-8C53-AE808B26B829}" sibTransId="{E08DA4A6-3C64-4509-B019-72B807D07437}"/>
    <dgm:cxn modelId="{390274B8-47C7-45D9-BD03-4468B14CD299}" type="presOf" srcId="{CF32A49A-5ABB-4408-A0EA-B0B4EF06252A}" destId="{590E0350-610E-464A-A14A-0DCD6E21AFBD}" srcOrd="1" destOrd="0" presId="urn:microsoft.com/office/officeart/2005/8/layout/pyramid3"/>
    <dgm:cxn modelId="{E0BD913B-2656-410C-AA62-824C71F2A0F2}" srcId="{1A852042-4689-4971-B38D-9B21B8F19E67}" destId="{62CDB4BF-069A-4DDF-A881-67E08291CA8F}" srcOrd="2" destOrd="0" parTransId="{5E9B2575-533F-4974-9F44-858FE8B67EC4}" sibTransId="{6BE26BDB-A45F-4863-AB8C-F83CD2A1804A}"/>
    <dgm:cxn modelId="{C9D470C2-0D3B-4C2B-83CC-CC20EF206232}" type="presOf" srcId="{7EC5462A-62F8-4443-9BF7-1549D0E34C94}" destId="{81B12D08-DF47-4568-8917-8857EC2522E4}" srcOrd="1" destOrd="0" presId="urn:microsoft.com/office/officeart/2005/8/layout/pyramid3"/>
    <dgm:cxn modelId="{F851B8FA-789B-410C-A907-DEB46C734E24}" type="presOf" srcId="{7EC5462A-62F8-4443-9BF7-1549D0E34C94}" destId="{DBE32BCC-5850-4601-BE2F-78F1586DC60A}" srcOrd="0" destOrd="0" presId="urn:microsoft.com/office/officeart/2005/8/layout/pyramid3"/>
    <dgm:cxn modelId="{31183F15-5E1D-48CE-BB03-504EBF3D7C23}" type="presOf" srcId="{E738552D-6E8B-426B-84BF-0B6A5D4B995B}" destId="{9D7AA6DD-B952-4216-9EE3-3F8DD0C9C4D8}" srcOrd="0" destOrd="0" presId="urn:microsoft.com/office/officeart/2005/8/layout/pyramid3"/>
    <dgm:cxn modelId="{A8775C8A-E796-46B5-9C38-9F836A4C2792}" type="presOf" srcId="{E738552D-6E8B-426B-84BF-0B6A5D4B995B}" destId="{EDD4EB68-8A31-4B67-890B-AFFC6BCB5A1A}" srcOrd="1" destOrd="0" presId="urn:microsoft.com/office/officeart/2005/8/layout/pyramid3"/>
    <dgm:cxn modelId="{1F1BC965-55F1-4BB5-BD30-E3487501CA84}" srcId="{1A852042-4689-4971-B38D-9B21B8F19E67}" destId="{7EC5462A-62F8-4443-9BF7-1549D0E34C94}" srcOrd="3" destOrd="0" parTransId="{833F67E0-5257-41EA-9E49-02E95E3EDD01}" sibTransId="{BABF89CF-8BC0-47C8-A8AE-E4C4E21499C5}"/>
    <dgm:cxn modelId="{B72E7FC1-6BF1-4AE6-8B3E-C7C36319D204}" type="presOf" srcId="{1A852042-4689-4971-B38D-9B21B8F19E67}" destId="{6DF73D27-68B2-4B8C-A4E3-8E8EFE4EEDC2}" srcOrd="0" destOrd="0" presId="urn:microsoft.com/office/officeart/2005/8/layout/pyramid3"/>
    <dgm:cxn modelId="{EE6C2C33-6CAC-4492-8493-877A32F6B5C1}" srcId="{1A852042-4689-4971-B38D-9B21B8F19E67}" destId="{CF32A49A-5ABB-4408-A0EA-B0B4EF06252A}" srcOrd="1" destOrd="0" parTransId="{D218E6F5-F0C7-4A88-81A2-7B39759E447A}" sibTransId="{A2C340D2-91DC-4EED-B4CD-679941B28AC6}"/>
    <dgm:cxn modelId="{AD0AD65C-5FC0-4187-967B-A340919E1490}" type="presOf" srcId="{62CDB4BF-069A-4DDF-A881-67E08291CA8F}" destId="{60E12275-92AB-4620-8C5A-5BED2A3E1285}" srcOrd="1" destOrd="0" presId="urn:microsoft.com/office/officeart/2005/8/layout/pyramid3"/>
    <dgm:cxn modelId="{72A7F027-96EB-4789-873C-9EFCBD9245AE}" type="presParOf" srcId="{6DF73D27-68B2-4B8C-A4E3-8E8EFE4EEDC2}" destId="{2F608BA2-55EA-48C2-B31B-035A35CB884F}" srcOrd="0" destOrd="0" presId="urn:microsoft.com/office/officeart/2005/8/layout/pyramid3"/>
    <dgm:cxn modelId="{BEFE5FCD-FB25-48AF-85E6-EAC9F551E5D4}" type="presParOf" srcId="{2F608BA2-55EA-48C2-B31B-035A35CB884F}" destId="{9D7AA6DD-B952-4216-9EE3-3F8DD0C9C4D8}" srcOrd="0" destOrd="0" presId="urn:microsoft.com/office/officeart/2005/8/layout/pyramid3"/>
    <dgm:cxn modelId="{365493CF-DEA4-4EB3-AA9F-0EDC765F07AF}" type="presParOf" srcId="{2F608BA2-55EA-48C2-B31B-035A35CB884F}" destId="{EDD4EB68-8A31-4B67-890B-AFFC6BCB5A1A}" srcOrd="1" destOrd="0" presId="urn:microsoft.com/office/officeart/2005/8/layout/pyramid3"/>
    <dgm:cxn modelId="{51EC0078-D899-4EFC-9511-5B04CB9C1A9C}" type="presParOf" srcId="{6DF73D27-68B2-4B8C-A4E3-8E8EFE4EEDC2}" destId="{B8F80494-750E-4F22-A735-EDBF35C1B46A}" srcOrd="1" destOrd="0" presId="urn:microsoft.com/office/officeart/2005/8/layout/pyramid3"/>
    <dgm:cxn modelId="{34D6B813-6EDE-49B2-9049-55E99C7039CA}" type="presParOf" srcId="{B8F80494-750E-4F22-A735-EDBF35C1B46A}" destId="{6B2D75D5-C388-4047-92BC-3B528D8E3E27}" srcOrd="0" destOrd="0" presId="urn:microsoft.com/office/officeart/2005/8/layout/pyramid3"/>
    <dgm:cxn modelId="{5E2B1A33-FE3C-4ADE-85B2-AB33564185C9}" type="presParOf" srcId="{B8F80494-750E-4F22-A735-EDBF35C1B46A}" destId="{590E0350-610E-464A-A14A-0DCD6E21AFBD}" srcOrd="1" destOrd="0" presId="urn:microsoft.com/office/officeart/2005/8/layout/pyramid3"/>
    <dgm:cxn modelId="{2D704DDB-C9E5-4E6B-92B2-98BCB8722C49}" type="presParOf" srcId="{6DF73D27-68B2-4B8C-A4E3-8E8EFE4EEDC2}" destId="{0F0AC73F-C81B-4FD3-9B59-96B504BEE17F}" srcOrd="2" destOrd="0" presId="urn:microsoft.com/office/officeart/2005/8/layout/pyramid3"/>
    <dgm:cxn modelId="{550EA33B-752F-4828-99A9-BF6C7219AB8C}" type="presParOf" srcId="{0F0AC73F-C81B-4FD3-9B59-96B504BEE17F}" destId="{61825F62-D969-4B92-BA7B-C65836663D04}" srcOrd="0" destOrd="0" presId="urn:microsoft.com/office/officeart/2005/8/layout/pyramid3"/>
    <dgm:cxn modelId="{B9A1AF60-D440-42B6-BA5A-729F6E6A6211}" type="presParOf" srcId="{0F0AC73F-C81B-4FD3-9B59-96B504BEE17F}" destId="{60E12275-92AB-4620-8C5A-5BED2A3E1285}" srcOrd="1" destOrd="0" presId="urn:microsoft.com/office/officeart/2005/8/layout/pyramid3"/>
    <dgm:cxn modelId="{A7FEE02D-E1CB-44CA-AC3D-4D059AD3F46A}" type="presParOf" srcId="{6DF73D27-68B2-4B8C-A4E3-8E8EFE4EEDC2}" destId="{35EDA985-096D-4F1D-9495-9834C71020FC}" srcOrd="3" destOrd="0" presId="urn:microsoft.com/office/officeart/2005/8/layout/pyramid3"/>
    <dgm:cxn modelId="{F1161A09-7FF2-4A74-BC09-B32FEF96D604}" type="presParOf" srcId="{35EDA985-096D-4F1D-9495-9834C71020FC}" destId="{DBE32BCC-5850-4601-BE2F-78F1586DC60A}" srcOrd="0" destOrd="0" presId="urn:microsoft.com/office/officeart/2005/8/layout/pyramid3"/>
    <dgm:cxn modelId="{3F839D4B-B7EC-4F06-9169-C5497AE9C847}" type="presParOf" srcId="{35EDA985-096D-4F1D-9495-9834C71020FC}" destId="{81B12D08-DF47-4568-8917-8857EC2522E4}"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9658F7-3D4F-46D9-B489-3575DBFD5FD5}" type="doc">
      <dgm:prSet loTypeId="urn:microsoft.com/office/officeart/2005/8/layout/lProcess2" loCatId="list" qsTypeId="urn:microsoft.com/office/officeart/2005/8/quickstyle/3d2" qsCatId="3D" csTypeId="urn:microsoft.com/office/officeart/2005/8/colors/colorful1" csCatId="colorful" phldr="1"/>
      <dgm:spPr/>
      <dgm:t>
        <a:bodyPr/>
        <a:lstStyle/>
        <a:p>
          <a:endParaRPr lang="en-US"/>
        </a:p>
      </dgm:t>
    </dgm:pt>
    <dgm:pt modelId="{AF65A8A7-736D-4B48-9AEF-11BDBE6821C6}">
      <dgm:prSet phldrT="[Text]" custT="1"/>
      <dgm:spPr/>
      <dgm:t>
        <a:bodyPr/>
        <a:lstStyle/>
        <a:p>
          <a:pPr>
            <a:lnSpc>
              <a:spcPct val="100000"/>
            </a:lnSpc>
            <a:spcAft>
              <a:spcPts val="0"/>
            </a:spcAft>
          </a:pPr>
          <a:r>
            <a:rPr lang="en-US" sz="2400" b="1" dirty="0" smtClean="0"/>
            <a:t>Plenty of Warning</a:t>
          </a:r>
        </a:p>
      </dgm:t>
    </dgm:pt>
    <dgm:pt modelId="{55855389-0536-404A-A540-E7373F69D7E2}" type="parTrans" cxnId="{050AC311-46EB-4008-85B5-F2050B88931F}">
      <dgm:prSet/>
      <dgm:spPr/>
      <dgm:t>
        <a:bodyPr/>
        <a:lstStyle/>
        <a:p>
          <a:endParaRPr lang="en-US"/>
        </a:p>
      </dgm:t>
    </dgm:pt>
    <dgm:pt modelId="{AE1BBAD4-8D21-4771-A415-C5B2753E33AA}" type="sibTrans" cxnId="{050AC311-46EB-4008-85B5-F2050B88931F}">
      <dgm:prSet/>
      <dgm:spPr/>
      <dgm:t>
        <a:bodyPr/>
        <a:lstStyle/>
        <a:p>
          <a:endParaRPr lang="en-US"/>
        </a:p>
      </dgm:t>
    </dgm:pt>
    <dgm:pt modelId="{736D911B-A8C8-444E-8FE2-DAB42127AA0C}">
      <dgm:prSet phldrT="[Text]" custT="1"/>
      <dgm:spPr/>
      <dgm:t>
        <a:bodyPr/>
        <a:lstStyle/>
        <a:p>
          <a:r>
            <a:rPr lang="en-US" sz="2400" b="1" dirty="0" smtClean="0"/>
            <a:t>Very Survivable</a:t>
          </a:r>
          <a:endParaRPr lang="en-US" sz="2400" b="1" dirty="0"/>
        </a:p>
      </dgm:t>
    </dgm:pt>
    <dgm:pt modelId="{F2D31647-5416-4CB9-AD97-0D96B2673BCC}" type="parTrans" cxnId="{BD1EB541-B57B-47B2-B632-38C2A7B09104}">
      <dgm:prSet/>
      <dgm:spPr/>
      <dgm:t>
        <a:bodyPr/>
        <a:lstStyle/>
        <a:p>
          <a:endParaRPr lang="en-US"/>
        </a:p>
      </dgm:t>
    </dgm:pt>
    <dgm:pt modelId="{B4F1D2C5-CA55-4495-AA56-1500A0D01E4A}" type="sibTrans" cxnId="{BD1EB541-B57B-47B2-B632-38C2A7B09104}">
      <dgm:prSet/>
      <dgm:spPr/>
      <dgm:t>
        <a:bodyPr/>
        <a:lstStyle/>
        <a:p>
          <a:endParaRPr lang="en-US"/>
        </a:p>
      </dgm:t>
    </dgm:pt>
    <dgm:pt modelId="{68AE44D2-CB8F-4B35-9F32-E85760EBAF5D}">
      <dgm:prSet phldrT="[Text]" custT="1"/>
      <dgm:spPr/>
      <dgm:t>
        <a:bodyPr/>
        <a:lstStyle/>
        <a:p>
          <a:pPr>
            <a:lnSpc>
              <a:spcPct val="100000"/>
            </a:lnSpc>
            <a:spcAft>
              <a:spcPts val="0"/>
            </a:spcAft>
          </a:pPr>
          <a:r>
            <a:rPr lang="en-US" sz="3600" b="1" dirty="0" smtClean="0"/>
            <a:t>Local</a:t>
          </a:r>
          <a:r>
            <a:rPr lang="en-US" sz="2800" b="1" dirty="0" smtClean="0"/>
            <a:t> </a:t>
          </a:r>
        </a:p>
        <a:p>
          <a:pPr>
            <a:lnSpc>
              <a:spcPct val="100000"/>
            </a:lnSpc>
            <a:spcAft>
              <a:spcPts val="0"/>
            </a:spcAft>
          </a:pPr>
          <a:r>
            <a:rPr lang="en-US" sz="3600" b="1" dirty="0" smtClean="0"/>
            <a:t>Tsunami</a:t>
          </a:r>
          <a:endParaRPr lang="en-US" sz="3600" b="1" dirty="0"/>
        </a:p>
      </dgm:t>
    </dgm:pt>
    <dgm:pt modelId="{DE2E8943-239A-48B6-B4EA-7027F644E281}" type="parTrans" cxnId="{4746CE23-23C4-46A0-A32C-0FF856B93DA8}">
      <dgm:prSet/>
      <dgm:spPr/>
      <dgm:t>
        <a:bodyPr/>
        <a:lstStyle/>
        <a:p>
          <a:endParaRPr lang="en-US"/>
        </a:p>
      </dgm:t>
    </dgm:pt>
    <dgm:pt modelId="{9DD3FECF-BBB5-43ED-A861-6A338D5340CE}" type="sibTrans" cxnId="{4746CE23-23C4-46A0-A32C-0FF856B93DA8}">
      <dgm:prSet/>
      <dgm:spPr/>
      <dgm:t>
        <a:bodyPr/>
        <a:lstStyle/>
        <a:p>
          <a:endParaRPr lang="en-US"/>
        </a:p>
      </dgm:t>
    </dgm:pt>
    <dgm:pt modelId="{354AD84A-77C4-49A5-8C6A-E186AC3112AD}">
      <dgm:prSet phldrT="[Text]" custT="1"/>
      <dgm:spPr/>
      <dgm:t>
        <a:bodyPr/>
        <a:lstStyle/>
        <a:p>
          <a:r>
            <a:rPr lang="en-US" sz="2400" b="1" dirty="0" smtClean="0"/>
            <a:t>Very Little Warning</a:t>
          </a:r>
          <a:endParaRPr lang="en-US" sz="2400" b="1" dirty="0"/>
        </a:p>
      </dgm:t>
    </dgm:pt>
    <dgm:pt modelId="{E0B3B302-1DD3-456A-BF20-408EF91BE930}" type="parTrans" cxnId="{557EAC1E-11F0-4569-9A1F-ADADB4C0977E}">
      <dgm:prSet/>
      <dgm:spPr/>
      <dgm:t>
        <a:bodyPr/>
        <a:lstStyle/>
        <a:p>
          <a:endParaRPr lang="en-US"/>
        </a:p>
      </dgm:t>
    </dgm:pt>
    <dgm:pt modelId="{33C6AFEA-937D-497F-B6F4-22AF4896404A}" type="sibTrans" cxnId="{557EAC1E-11F0-4569-9A1F-ADADB4C0977E}">
      <dgm:prSet/>
      <dgm:spPr/>
      <dgm:t>
        <a:bodyPr/>
        <a:lstStyle/>
        <a:p>
          <a:endParaRPr lang="en-US"/>
        </a:p>
      </dgm:t>
    </dgm:pt>
    <dgm:pt modelId="{C613AF91-498C-40E7-A8D6-85AE9D09D439}">
      <dgm:prSet phldrT="[Text]" custT="1"/>
      <dgm:spPr/>
      <dgm:t>
        <a:bodyPr/>
        <a:lstStyle/>
        <a:p>
          <a:pPr>
            <a:lnSpc>
              <a:spcPct val="100000"/>
            </a:lnSpc>
            <a:spcAft>
              <a:spcPts val="0"/>
            </a:spcAft>
          </a:pPr>
          <a:r>
            <a:rPr lang="en-US" sz="2400" b="1" dirty="0" smtClean="0"/>
            <a:t>Large Inundation Area</a:t>
          </a:r>
          <a:endParaRPr lang="en-US" sz="2400" b="1" dirty="0"/>
        </a:p>
      </dgm:t>
    </dgm:pt>
    <dgm:pt modelId="{81D6A80F-3C11-47FC-BD4A-B6C3B728B09A}" type="parTrans" cxnId="{6B3C93F6-8152-4DB4-BCA2-0E9AFC16815C}">
      <dgm:prSet/>
      <dgm:spPr/>
      <dgm:t>
        <a:bodyPr/>
        <a:lstStyle/>
        <a:p>
          <a:endParaRPr lang="en-US"/>
        </a:p>
      </dgm:t>
    </dgm:pt>
    <dgm:pt modelId="{55ED98E3-4670-4907-ADCB-50C52AF843E6}" type="sibTrans" cxnId="{6B3C93F6-8152-4DB4-BCA2-0E9AFC16815C}">
      <dgm:prSet/>
      <dgm:spPr/>
      <dgm:t>
        <a:bodyPr/>
        <a:lstStyle/>
        <a:p>
          <a:endParaRPr lang="en-US"/>
        </a:p>
      </dgm:t>
    </dgm:pt>
    <dgm:pt modelId="{90A6E9E2-349D-4880-9A4B-CAC0CC8BCF04}">
      <dgm:prSet phldrT="[Text]" custT="1"/>
      <dgm:spPr/>
      <dgm:t>
        <a:bodyPr/>
        <a:lstStyle/>
        <a:p>
          <a:pPr>
            <a:lnSpc>
              <a:spcPct val="100000"/>
            </a:lnSpc>
            <a:spcAft>
              <a:spcPts val="0"/>
            </a:spcAft>
          </a:pPr>
          <a:r>
            <a:rPr lang="en-US" sz="2400" b="1" dirty="0" smtClean="0"/>
            <a:t>Small Inundation Area</a:t>
          </a:r>
        </a:p>
      </dgm:t>
    </dgm:pt>
    <dgm:pt modelId="{EC82D08D-931F-4A74-BCE0-9D6CE02EA509}" type="parTrans" cxnId="{E17D81EA-C261-480A-ABE9-1595BBA696A5}">
      <dgm:prSet/>
      <dgm:spPr/>
      <dgm:t>
        <a:bodyPr/>
        <a:lstStyle/>
        <a:p>
          <a:endParaRPr lang="en-US"/>
        </a:p>
      </dgm:t>
    </dgm:pt>
    <dgm:pt modelId="{AD43D18D-A35C-4162-9353-C6D393020F39}" type="sibTrans" cxnId="{E17D81EA-C261-480A-ABE9-1595BBA696A5}">
      <dgm:prSet/>
      <dgm:spPr/>
      <dgm:t>
        <a:bodyPr/>
        <a:lstStyle/>
        <a:p>
          <a:endParaRPr lang="en-US"/>
        </a:p>
      </dgm:t>
    </dgm:pt>
    <dgm:pt modelId="{9E1F52A7-EEBC-49D0-8363-9A6A142229C9}">
      <dgm:prSet phldrT="[Text]" custT="1"/>
      <dgm:spPr/>
      <dgm:t>
        <a:bodyPr/>
        <a:lstStyle/>
        <a:p>
          <a:pPr>
            <a:lnSpc>
              <a:spcPct val="100000"/>
            </a:lnSpc>
            <a:spcAft>
              <a:spcPts val="0"/>
            </a:spcAft>
          </a:pPr>
          <a:r>
            <a:rPr lang="en-US" sz="2400" b="1" dirty="0" smtClean="0"/>
            <a:t>Survivability based on Evacuation</a:t>
          </a:r>
          <a:endParaRPr lang="en-US" sz="2400" b="1" dirty="0"/>
        </a:p>
      </dgm:t>
    </dgm:pt>
    <dgm:pt modelId="{110F0657-1675-4F52-8AC1-A9F14BB684B0}" type="parTrans" cxnId="{C6D1DD8A-C414-44A8-A1C5-824F624599E7}">
      <dgm:prSet/>
      <dgm:spPr/>
      <dgm:t>
        <a:bodyPr/>
        <a:lstStyle/>
        <a:p>
          <a:endParaRPr lang="en-US"/>
        </a:p>
      </dgm:t>
    </dgm:pt>
    <dgm:pt modelId="{BC8D06D4-4DB6-4984-8FFC-01337080AECB}" type="sibTrans" cxnId="{C6D1DD8A-C414-44A8-A1C5-824F624599E7}">
      <dgm:prSet/>
      <dgm:spPr/>
      <dgm:t>
        <a:bodyPr/>
        <a:lstStyle/>
        <a:p>
          <a:endParaRPr lang="en-US"/>
        </a:p>
      </dgm:t>
    </dgm:pt>
    <dgm:pt modelId="{72294667-2494-4F04-84F9-411D104C875D}">
      <dgm:prSet phldrT="[Text]" custT="1"/>
      <dgm:spPr/>
      <dgm:t>
        <a:bodyPr/>
        <a:lstStyle/>
        <a:p>
          <a:pPr>
            <a:lnSpc>
              <a:spcPct val="100000"/>
            </a:lnSpc>
            <a:spcAft>
              <a:spcPts val="0"/>
            </a:spcAft>
          </a:pPr>
          <a:r>
            <a:rPr lang="en-US" sz="3600" b="1" dirty="0" smtClean="0"/>
            <a:t>Distant </a:t>
          </a:r>
        </a:p>
        <a:p>
          <a:pPr>
            <a:lnSpc>
              <a:spcPct val="100000"/>
            </a:lnSpc>
            <a:spcAft>
              <a:spcPts val="0"/>
            </a:spcAft>
          </a:pPr>
          <a:r>
            <a:rPr lang="en-US" sz="3600" b="1" dirty="0" smtClean="0"/>
            <a:t>Tsunami</a:t>
          </a:r>
          <a:endParaRPr lang="en-US" sz="3600" b="1" dirty="0"/>
        </a:p>
      </dgm:t>
    </dgm:pt>
    <dgm:pt modelId="{DEF92DCD-ED8C-4C7A-BB7A-2886A4256F4E}" type="sibTrans" cxnId="{EDE08756-8E9A-43CE-A9FC-C504F3DC14EB}">
      <dgm:prSet/>
      <dgm:spPr/>
      <dgm:t>
        <a:bodyPr/>
        <a:lstStyle/>
        <a:p>
          <a:endParaRPr lang="en-US"/>
        </a:p>
      </dgm:t>
    </dgm:pt>
    <dgm:pt modelId="{668757E1-FAE6-429F-B7CD-5E4792B82905}" type="parTrans" cxnId="{EDE08756-8E9A-43CE-A9FC-C504F3DC14EB}">
      <dgm:prSet/>
      <dgm:spPr/>
      <dgm:t>
        <a:bodyPr/>
        <a:lstStyle/>
        <a:p>
          <a:endParaRPr lang="en-US"/>
        </a:p>
      </dgm:t>
    </dgm:pt>
    <dgm:pt modelId="{B4CE1FC7-6AB6-4593-B3CA-6B0A31AB2AAF}" type="pres">
      <dgm:prSet presAssocID="{639658F7-3D4F-46D9-B489-3575DBFD5FD5}" presName="theList" presStyleCnt="0">
        <dgm:presLayoutVars>
          <dgm:dir/>
          <dgm:animLvl val="lvl"/>
          <dgm:resizeHandles val="exact"/>
        </dgm:presLayoutVars>
      </dgm:prSet>
      <dgm:spPr/>
      <dgm:t>
        <a:bodyPr/>
        <a:lstStyle/>
        <a:p>
          <a:endParaRPr lang="en-US"/>
        </a:p>
      </dgm:t>
    </dgm:pt>
    <dgm:pt modelId="{FD3704D1-450A-4924-8758-72E6DE2F9621}" type="pres">
      <dgm:prSet presAssocID="{72294667-2494-4F04-84F9-411D104C875D}" presName="compNode" presStyleCnt="0"/>
      <dgm:spPr/>
      <dgm:t>
        <a:bodyPr/>
        <a:lstStyle/>
        <a:p>
          <a:endParaRPr lang="en-US"/>
        </a:p>
      </dgm:t>
    </dgm:pt>
    <dgm:pt modelId="{F8CE85A1-A5FD-462F-8673-D80A22C28656}" type="pres">
      <dgm:prSet presAssocID="{72294667-2494-4F04-84F9-411D104C875D}" presName="aNode" presStyleLbl="bgShp" presStyleIdx="0" presStyleCnt="2"/>
      <dgm:spPr/>
      <dgm:t>
        <a:bodyPr/>
        <a:lstStyle/>
        <a:p>
          <a:endParaRPr lang="en-US"/>
        </a:p>
      </dgm:t>
    </dgm:pt>
    <dgm:pt modelId="{7B120C50-DD78-4C8E-AE2E-F9735962EBFA}" type="pres">
      <dgm:prSet presAssocID="{72294667-2494-4F04-84F9-411D104C875D}" presName="textNode" presStyleLbl="bgShp" presStyleIdx="0" presStyleCnt="2"/>
      <dgm:spPr/>
      <dgm:t>
        <a:bodyPr/>
        <a:lstStyle/>
        <a:p>
          <a:endParaRPr lang="en-US"/>
        </a:p>
      </dgm:t>
    </dgm:pt>
    <dgm:pt modelId="{CA05B343-C39D-4DC1-8383-7A9EF33F4B41}" type="pres">
      <dgm:prSet presAssocID="{72294667-2494-4F04-84F9-411D104C875D}" presName="compChildNode" presStyleCnt="0"/>
      <dgm:spPr/>
      <dgm:t>
        <a:bodyPr/>
        <a:lstStyle/>
        <a:p>
          <a:endParaRPr lang="en-US"/>
        </a:p>
      </dgm:t>
    </dgm:pt>
    <dgm:pt modelId="{91095193-950A-4A99-AF70-D2087468E0BA}" type="pres">
      <dgm:prSet presAssocID="{72294667-2494-4F04-84F9-411D104C875D}" presName="theInnerList" presStyleCnt="0"/>
      <dgm:spPr/>
      <dgm:t>
        <a:bodyPr/>
        <a:lstStyle/>
        <a:p>
          <a:endParaRPr lang="en-US"/>
        </a:p>
      </dgm:t>
    </dgm:pt>
    <dgm:pt modelId="{6BA84AE0-A1DF-4921-9AF3-B66CFA43ABA0}" type="pres">
      <dgm:prSet presAssocID="{AF65A8A7-736D-4B48-9AEF-11BDBE6821C6}" presName="childNode" presStyleLbl="node1" presStyleIdx="0" presStyleCnt="6">
        <dgm:presLayoutVars>
          <dgm:bulletEnabled val="1"/>
        </dgm:presLayoutVars>
      </dgm:prSet>
      <dgm:spPr/>
      <dgm:t>
        <a:bodyPr/>
        <a:lstStyle/>
        <a:p>
          <a:endParaRPr lang="en-US"/>
        </a:p>
      </dgm:t>
    </dgm:pt>
    <dgm:pt modelId="{A33B6E5C-EDAA-4BF1-8AC8-A73267C78DDA}" type="pres">
      <dgm:prSet presAssocID="{AF65A8A7-736D-4B48-9AEF-11BDBE6821C6}" presName="aSpace2" presStyleCnt="0"/>
      <dgm:spPr/>
      <dgm:t>
        <a:bodyPr/>
        <a:lstStyle/>
        <a:p>
          <a:endParaRPr lang="en-US"/>
        </a:p>
      </dgm:t>
    </dgm:pt>
    <dgm:pt modelId="{2EFB7793-6538-4709-B95B-F3ABC2C81D4E}" type="pres">
      <dgm:prSet presAssocID="{90A6E9E2-349D-4880-9A4B-CAC0CC8BCF04}" presName="childNode" presStyleLbl="node1" presStyleIdx="1" presStyleCnt="6">
        <dgm:presLayoutVars>
          <dgm:bulletEnabled val="1"/>
        </dgm:presLayoutVars>
      </dgm:prSet>
      <dgm:spPr/>
      <dgm:t>
        <a:bodyPr/>
        <a:lstStyle/>
        <a:p>
          <a:endParaRPr lang="en-US"/>
        </a:p>
      </dgm:t>
    </dgm:pt>
    <dgm:pt modelId="{986A9261-AFB2-4DE1-A2B5-71771EB1F89F}" type="pres">
      <dgm:prSet presAssocID="{90A6E9E2-349D-4880-9A4B-CAC0CC8BCF04}" presName="aSpace2" presStyleCnt="0"/>
      <dgm:spPr/>
      <dgm:t>
        <a:bodyPr/>
        <a:lstStyle/>
        <a:p>
          <a:endParaRPr lang="en-US"/>
        </a:p>
      </dgm:t>
    </dgm:pt>
    <dgm:pt modelId="{57213C96-256C-44BA-B247-3462369454A3}" type="pres">
      <dgm:prSet presAssocID="{736D911B-A8C8-444E-8FE2-DAB42127AA0C}" presName="childNode" presStyleLbl="node1" presStyleIdx="2" presStyleCnt="6">
        <dgm:presLayoutVars>
          <dgm:bulletEnabled val="1"/>
        </dgm:presLayoutVars>
      </dgm:prSet>
      <dgm:spPr/>
      <dgm:t>
        <a:bodyPr/>
        <a:lstStyle/>
        <a:p>
          <a:endParaRPr lang="en-US"/>
        </a:p>
      </dgm:t>
    </dgm:pt>
    <dgm:pt modelId="{C930B4FA-64B1-4B48-99D9-AB142EBB542F}" type="pres">
      <dgm:prSet presAssocID="{72294667-2494-4F04-84F9-411D104C875D}" presName="aSpace" presStyleCnt="0"/>
      <dgm:spPr/>
      <dgm:t>
        <a:bodyPr/>
        <a:lstStyle/>
        <a:p>
          <a:endParaRPr lang="en-US"/>
        </a:p>
      </dgm:t>
    </dgm:pt>
    <dgm:pt modelId="{6B5C4C04-E782-41FB-B229-81D7BCF7C540}" type="pres">
      <dgm:prSet presAssocID="{68AE44D2-CB8F-4B35-9F32-E85760EBAF5D}" presName="compNode" presStyleCnt="0"/>
      <dgm:spPr/>
      <dgm:t>
        <a:bodyPr/>
        <a:lstStyle/>
        <a:p>
          <a:endParaRPr lang="en-US"/>
        </a:p>
      </dgm:t>
    </dgm:pt>
    <dgm:pt modelId="{8ED1C854-9911-4522-AABE-58ABA6A334D2}" type="pres">
      <dgm:prSet presAssocID="{68AE44D2-CB8F-4B35-9F32-E85760EBAF5D}" presName="aNode" presStyleLbl="bgShp" presStyleIdx="1" presStyleCnt="2"/>
      <dgm:spPr/>
      <dgm:t>
        <a:bodyPr/>
        <a:lstStyle/>
        <a:p>
          <a:endParaRPr lang="en-US"/>
        </a:p>
      </dgm:t>
    </dgm:pt>
    <dgm:pt modelId="{C391A6A9-CF31-4265-A608-985ECF935AB2}" type="pres">
      <dgm:prSet presAssocID="{68AE44D2-CB8F-4B35-9F32-E85760EBAF5D}" presName="textNode" presStyleLbl="bgShp" presStyleIdx="1" presStyleCnt="2"/>
      <dgm:spPr/>
      <dgm:t>
        <a:bodyPr/>
        <a:lstStyle/>
        <a:p>
          <a:endParaRPr lang="en-US"/>
        </a:p>
      </dgm:t>
    </dgm:pt>
    <dgm:pt modelId="{1BF590C2-730A-4CCC-87F1-FBE5021069A4}" type="pres">
      <dgm:prSet presAssocID="{68AE44D2-CB8F-4B35-9F32-E85760EBAF5D}" presName="compChildNode" presStyleCnt="0"/>
      <dgm:spPr/>
      <dgm:t>
        <a:bodyPr/>
        <a:lstStyle/>
        <a:p>
          <a:endParaRPr lang="en-US"/>
        </a:p>
      </dgm:t>
    </dgm:pt>
    <dgm:pt modelId="{90D10E71-8575-47B1-85A1-3F5E7F5768F2}" type="pres">
      <dgm:prSet presAssocID="{68AE44D2-CB8F-4B35-9F32-E85760EBAF5D}" presName="theInnerList" presStyleCnt="0"/>
      <dgm:spPr/>
      <dgm:t>
        <a:bodyPr/>
        <a:lstStyle/>
        <a:p>
          <a:endParaRPr lang="en-US"/>
        </a:p>
      </dgm:t>
    </dgm:pt>
    <dgm:pt modelId="{E4A0B7BC-0EBD-4C59-911A-ADF9359B7A3D}" type="pres">
      <dgm:prSet presAssocID="{354AD84A-77C4-49A5-8C6A-E186AC3112AD}" presName="childNode" presStyleLbl="node1" presStyleIdx="3" presStyleCnt="6">
        <dgm:presLayoutVars>
          <dgm:bulletEnabled val="1"/>
        </dgm:presLayoutVars>
      </dgm:prSet>
      <dgm:spPr/>
      <dgm:t>
        <a:bodyPr/>
        <a:lstStyle/>
        <a:p>
          <a:endParaRPr lang="en-US"/>
        </a:p>
      </dgm:t>
    </dgm:pt>
    <dgm:pt modelId="{0FA940A9-B34B-425C-8E23-3BD20C0C4D29}" type="pres">
      <dgm:prSet presAssocID="{354AD84A-77C4-49A5-8C6A-E186AC3112AD}" presName="aSpace2" presStyleCnt="0"/>
      <dgm:spPr/>
      <dgm:t>
        <a:bodyPr/>
        <a:lstStyle/>
        <a:p>
          <a:endParaRPr lang="en-US"/>
        </a:p>
      </dgm:t>
    </dgm:pt>
    <dgm:pt modelId="{03B3277A-6290-4E31-9EA6-2A7F2BB6B238}" type="pres">
      <dgm:prSet presAssocID="{C613AF91-498C-40E7-A8D6-85AE9D09D439}" presName="childNode" presStyleLbl="node1" presStyleIdx="4" presStyleCnt="6">
        <dgm:presLayoutVars>
          <dgm:bulletEnabled val="1"/>
        </dgm:presLayoutVars>
      </dgm:prSet>
      <dgm:spPr/>
      <dgm:t>
        <a:bodyPr/>
        <a:lstStyle/>
        <a:p>
          <a:endParaRPr lang="en-US"/>
        </a:p>
      </dgm:t>
    </dgm:pt>
    <dgm:pt modelId="{70467689-58CC-4CF1-AA2D-FFA83643D12B}" type="pres">
      <dgm:prSet presAssocID="{C613AF91-498C-40E7-A8D6-85AE9D09D439}" presName="aSpace2" presStyleCnt="0"/>
      <dgm:spPr/>
      <dgm:t>
        <a:bodyPr/>
        <a:lstStyle/>
        <a:p>
          <a:endParaRPr lang="en-US"/>
        </a:p>
      </dgm:t>
    </dgm:pt>
    <dgm:pt modelId="{3FC5F9B2-55F7-4E12-A704-DDB74B492FD0}" type="pres">
      <dgm:prSet presAssocID="{9E1F52A7-EEBC-49D0-8363-9A6A142229C9}" presName="childNode" presStyleLbl="node1" presStyleIdx="5" presStyleCnt="6">
        <dgm:presLayoutVars>
          <dgm:bulletEnabled val="1"/>
        </dgm:presLayoutVars>
      </dgm:prSet>
      <dgm:spPr/>
      <dgm:t>
        <a:bodyPr/>
        <a:lstStyle/>
        <a:p>
          <a:endParaRPr lang="en-US"/>
        </a:p>
      </dgm:t>
    </dgm:pt>
  </dgm:ptLst>
  <dgm:cxnLst>
    <dgm:cxn modelId="{AD912747-DC65-4410-9076-11159F71C940}" type="presOf" srcId="{72294667-2494-4F04-84F9-411D104C875D}" destId="{F8CE85A1-A5FD-462F-8673-D80A22C28656}" srcOrd="0" destOrd="0" presId="urn:microsoft.com/office/officeart/2005/8/layout/lProcess2"/>
    <dgm:cxn modelId="{E17D81EA-C261-480A-ABE9-1595BBA696A5}" srcId="{72294667-2494-4F04-84F9-411D104C875D}" destId="{90A6E9E2-349D-4880-9A4B-CAC0CC8BCF04}" srcOrd="1" destOrd="0" parTransId="{EC82D08D-931F-4A74-BCE0-9D6CE02EA509}" sibTransId="{AD43D18D-A35C-4162-9353-C6D393020F39}"/>
    <dgm:cxn modelId="{050AC311-46EB-4008-85B5-F2050B88931F}" srcId="{72294667-2494-4F04-84F9-411D104C875D}" destId="{AF65A8A7-736D-4B48-9AEF-11BDBE6821C6}" srcOrd="0" destOrd="0" parTransId="{55855389-0536-404A-A540-E7373F69D7E2}" sibTransId="{AE1BBAD4-8D21-4771-A415-C5B2753E33AA}"/>
    <dgm:cxn modelId="{FB37C255-05B2-4C8B-8353-D7E7689BDF3E}" type="presOf" srcId="{68AE44D2-CB8F-4B35-9F32-E85760EBAF5D}" destId="{8ED1C854-9911-4522-AABE-58ABA6A334D2}" srcOrd="0" destOrd="0" presId="urn:microsoft.com/office/officeart/2005/8/layout/lProcess2"/>
    <dgm:cxn modelId="{3A932BC5-BE84-469C-8131-EF7FFF60A281}" type="presOf" srcId="{C613AF91-498C-40E7-A8D6-85AE9D09D439}" destId="{03B3277A-6290-4E31-9EA6-2A7F2BB6B238}" srcOrd="0" destOrd="0" presId="urn:microsoft.com/office/officeart/2005/8/layout/lProcess2"/>
    <dgm:cxn modelId="{EDE08756-8E9A-43CE-A9FC-C504F3DC14EB}" srcId="{639658F7-3D4F-46D9-B489-3575DBFD5FD5}" destId="{72294667-2494-4F04-84F9-411D104C875D}" srcOrd="0" destOrd="0" parTransId="{668757E1-FAE6-429F-B7CD-5E4792B82905}" sibTransId="{DEF92DCD-ED8C-4C7A-BB7A-2886A4256F4E}"/>
    <dgm:cxn modelId="{51F8FDB7-A1D8-478B-B8C5-7FB5890BD2E6}" type="presOf" srcId="{9E1F52A7-EEBC-49D0-8363-9A6A142229C9}" destId="{3FC5F9B2-55F7-4E12-A704-DDB74B492FD0}" srcOrd="0" destOrd="0" presId="urn:microsoft.com/office/officeart/2005/8/layout/lProcess2"/>
    <dgm:cxn modelId="{4746CE23-23C4-46A0-A32C-0FF856B93DA8}" srcId="{639658F7-3D4F-46D9-B489-3575DBFD5FD5}" destId="{68AE44D2-CB8F-4B35-9F32-E85760EBAF5D}" srcOrd="1" destOrd="0" parTransId="{DE2E8943-239A-48B6-B4EA-7027F644E281}" sibTransId="{9DD3FECF-BBB5-43ED-A861-6A338D5340CE}"/>
    <dgm:cxn modelId="{C6D1DD8A-C414-44A8-A1C5-824F624599E7}" srcId="{68AE44D2-CB8F-4B35-9F32-E85760EBAF5D}" destId="{9E1F52A7-EEBC-49D0-8363-9A6A142229C9}" srcOrd="2" destOrd="0" parTransId="{110F0657-1675-4F52-8AC1-A9F14BB684B0}" sibTransId="{BC8D06D4-4DB6-4984-8FFC-01337080AECB}"/>
    <dgm:cxn modelId="{2924281E-1396-49F5-8E91-0B9BD764F8B4}" type="presOf" srcId="{68AE44D2-CB8F-4B35-9F32-E85760EBAF5D}" destId="{C391A6A9-CF31-4265-A608-985ECF935AB2}" srcOrd="1" destOrd="0" presId="urn:microsoft.com/office/officeart/2005/8/layout/lProcess2"/>
    <dgm:cxn modelId="{6B3C93F6-8152-4DB4-BCA2-0E9AFC16815C}" srcId="{68AE44D2-CB8F-4B35-9F32-E85760EBAF5D}" destId="{C613AF91-498C-40E7-A8D6-85AE9D09D439}" srcOrd="1" destOrd="0" parTransId="{81D6A80F-3C11-47FC-BD4A-B6C3B728B09A}" sibTransId="{55ED98E3-4670-4907-ADCB-50C52AF843E6}"/>
    <dgm:cxn modelId="{557EAC1E-11F0-4569-9A1F-ADADB4C0977E}" srcId="{68AE44D2-CB8F-4B35-9F32-E85760EBAF5D}" destId="{354AD84A-77C4-49A5-8C6A-E186AC3112AD}" srcOrd="0" destOrd="0" parTransId="{E0B3B302-1DD3-456A-BF20-408EF91BE930}" sibTransId="{33C6AFEA-937D-497F-B6F4-22AF4896404A}"/>
    <dgm:cxn modelId="{BD1EB541-B57B-47B2-B632-38C2A7B09104}" srcId="{72294667-2494-4F04-84F9-411D104C875D}" destId="{736D911B-A8C8-444E-8FE2-DAB42127AA0C}" srcOrd="2" destOrd="0" parTransId="{F2D31647-5416-4CB9-AD97-0D96B2673BCC}" sibTransId="{B4F1D2C5-CA55-4495-AA56-1500A0D01E4A}"/>
    <dgm:cxn modelId="{137E0DB2-76FB-4516-84C1-0F96A7BF7089}" type="presOf" srcId="{639658F7-3D4F-46D9-B489-3575DBFD5FD5}" destId="{B4CE1FC7-6AB6-4593-B3CA-6B0A31AB2AAF}" srcOrd="0" destOrd="0" presId="urn:microsoft.com/office/officeart/2005/8/layout/lProcess2"/>
    <dgm:cxn modelId="{5B0F948A-6535-4C25-937C-8A47AD0E9C2B}" type="presOf" srcId="{736D911B-A8C8-444E-8FE2-DAB42127AA0C}" destId="{57213C96-256C-44BA-B247-3462369454A3}" srcOrd="0" destOrd="0" presId="urn:microsoft.com/office/officeart/2005/8/layout/lProcess2"/>
    <dgm:cxn modelId="{4E78D631-6959-454D-AA50-8679464A0A11}" type="presOf" srcId="{90A6E9E2-349D-4880-9A4B-CAC0CC8BCF04}" destId="{2EFB7793-6538-4709-B95B-F3ABC2C81D4E}" srcOrd="0" destOrd="0" presId="urn:microsoft.com/office/officeart/2005/8/layout/lProcess2"/>
    <dgm:cxn modelId="{A3635B8B-2351-4106-A6C4-1A3EBBE38528}" type="presOf" srcId="{354AD84A-77C4-49A5-8C6A-E186AC3112AD}" destId="{E4A0B7BC-0EBD-4C59-911A-ADF9359B7A3D}" srcOrd="0" destOrd="0" presId="urn:microsoft.com/office/officeart/2005/8/layout/lProcess2"/>
    <dgm:cxn modelId="{BA8192E5-16E5-4BB2-8E2F-DEE3EB7F6682}" type="presOf" srcId="{AF65A8A7-736D-4B48-9AEF-11BDBE6821C6}" destId="{6BA84AE0-A1DF-4921-9AF3-B66CFA43ABA0}" srcOrd="0" destOrd="0" presId="urn:microsoft.com/office/officeart/2005/8/layout/lProcess2"/>
    <dgm:cxn modelId="{207B910A-BFA7-49D2-8420-CC6930F428F0}" type="presOf" srcId="{72294667-2494-4F04-84F9-411D104C875D}" destId="{7B120C50-DD78-4C8E-AE2E-F9735962EBFA}" srcOrd="1" destOrd="0" presId="urn:microsoft.com/office/officeart/2005/8/layout/lProcess2"/>
    <dgm:cxn modelId="{6A3EA62D-4E0E-4439-A3E9-28FCEBA9CBF2}" type="presParOf" srcId="{B4CE1FC7-6AB6-4593-B3CA-6B0A31AB2AAF}" destId="{FD3704D1-450A-4924-8758-72E6DE2F9621}" srcOrd="0" destOrd="0" presId="urn:microsoft.com/office/officeart/2005/8/layout/lProcess2"/>
    <dgm:cxn modelId="{FFEB82F9-7A9B-4724-A2E6-741B48E23408}" type="presParOf" srcId="{FD3704D1-450A-4924-8758-72E6DE2F9621}" destId="{F8CE85A1-A5FD-462F-8673-D80A22C28656}" srcOrd="0" destOrd="0" presId="urn:microsoft.com/office/officeart/2005/8/layout/lProcess2"/>
    <dgm:cxn modelId="{6F836C0B-711F-403A-8818-677D3BDC6476}" type="presParOf" srcId="{FD3704D1-450A-4924-8758-72E6DE2F9621}" destId="{7B120C50-DD78-4C8E-AE2E-F9735962EBFA}" srcOrd="1" destOrd="0" presId="urn:microsoft.com/office/officeart/2005/8/layout/lProcess2"/>
    <dgm:cxn modelId="{2A0D269D-51F2-4DFE-9107-24D2FCF941DD}" type="presParOf" srcId="{FD3704D1-450A-4924-8758-72E6DE2F9621}" destId="{CA05B343-C39D-4DC1-8383-7A9EF33F4B41}" srcOrd="2" destOrd="0" presId="urn:microsoft.com/office/officeart/2005/8/layout/lProcess2"/>
    <dgm:cxn modelId="{4CB995EC-8C2D-471E-BABB-59675775D841}" type="presParOf" srcId="{CA05B343-C39D-4DC1-8383-7A9EF33F4B41}" destId="{91095193-950A-4A99-AF70-D2087468E0BA}" srcOrd="0" destOrd="0" presId="urn:microsoft.com/office/officeart/2005/8/layout/lProcess2"/>
    <dgm:cxn modelId="{39511B71-590C-4714-8B8C-3C1686DFF221}" type="presParOf" srcId="{91095193-950A-4A99-AF70-D2087468E0BA}" destId="{6BA84AE0-A1DF-4921-9AF3-B66CFA43ABA0}" srcOrd="0" destOrd="0" presId="urn:microsoft.com/office/officeart/2005/8/layout/lProcess2"/>
    <dgm:cxn modelId="{2B88F25C-0C72-48EC-A548-E808C72EE6B3}" type="presParOf" srcId="{91095193-950A-4A99-AF70-D2087468E0BA}" destId="{A33B6E5C-EDAA-4BF1-8AC8-A73267C78DDA}" srcOrd="1" destOrd="0" presId="urn:microsoft.com/office/officeart/2005/8/layout/lProcess2"/>
    <dgm:cxn modelId="{8BC4FC6B-F705-41EF-B713-17290712E08E}" type="presParOf" srcId="{91095193-950A-4A99-AF70-D2087468E0BA}" destId="{2EFB7793-6538-4709-B95B-F3ABC2C81D4E}" srcOrd="2" destOrd="0" presId="urn:microsoft.com/office/officeart/2005/8/layout/lProcess2"/>
    <dgm:cxn modelId="{7967CFA4-5FD5-4147-B2CE-BE9DB71DA927}" type="presParOf" srcId="{91095193-950A-4A99-AF70-D2087468E0BA}" destId="{986A9261-AFB2-4DE1-A2B5-71771EB1F89F}" srcOrd="3" destOrd="0" presId="urn:microsoft.com/office/officeart/2005/8/layout/lProcess2"/>
    <dgm:cxn modelId="{7E62E278-D2CB-4330-9E8B-AA4673F2E6E7}" type="presParOf" srcId="{91095193-950A-4A99-AF70-D2087468E0BA}" destId="{57213C96-256C-44BA-B247-3462369454A3}" srcOrd="4" destOrd="0" presId="urn:microsoft.com/office/officeart/2005/8/layout/lProcess2"/>
    <dgm:cxn modelId="{29467D8E-55EE-4A7E-9405-AE635B316A12}" type="presParOf" srcId="{B4CE1FC7-6AB6-4593-B3CA-6B0A31AB2AAF}" destId="{C930B4FA-64B1-4B48-99D9-AB142EBB542F}" srcOrd="1" destOrd="0" presId="urn:microsoft.com/office/officeart/2005/8/layout/lProcess2"/>
    <dgm:cxn modelId="{AF517489-C290-4B1F-B3F7-4A372B10AF4B}" type="presParOf" srcId="{B4CE1FC7-6AB6-4593-B3CA-6B0A31AB2AAF}" destId="{6B5C4C04-E782-41FB-B229-81D7BCF7C540}" srcOrd="2" destOrd="0" presId="urn:microsoft.com/office/officeart/2005/8/layout/lProcess2"/>
    <dgm:cxn modelId="{EEDD2D34-FFF6-43D9-9A4B-F85E97542B37}" type="presParOf" srcId="{6B5C4C04-E782-41FB-B229-81D7BCF7C540}" destId="{8ED1C854-9911-4522-AABE-58ABA6A334D2}" srcOrd="0" destOrd="0" presId="urn:microsoft.com/office/officeart/2005/8/layout/lProcess2"/>
    <dgm:cxn modelId="{A3B81CB1-1265-4D4B-9A2E-8E61A3DA4A74}" type="presParOf" srcId="{6B5C4C04-E782-41FB-B229-81D7BCF7C540}" destId="{C391A6A9-CF31-4265-A608-985ECF935AB2}" srcOrd="1" destOrd="0" presId="urn:microsoft.com/office/officeart/2005/8/layout/lProcess2"/>
    <dgm:cxn modelId="{088E2CFA-055B-496B-9DF1-694A323033A3}" type="presParOf" srcId="{6B5C4C04-E782-41FB-B229-81D7BCF7C540}" destId="{1BF590C2-730A-4CCC-87F1-FBE5021069A4}" srcOrd="2" destOrd="0" presId="urn:microsoft.com/office/officeart/2005/8/layout/lProcess2"/>
    <dgm:cxn modelId="{8BFCB89B-E4EC-4098-AAF7-0EA7D4869BE5}" type="presParOf" srcId="{1BF590C2-730A-4CCC-87F1-FBE5021069A4}" destId="{90D10E71-8575-47B1-85A1-3F5E7F5768F2}" srcOrd="0" destOrd="0" presId="urn:microsoft.com/office/officeart/2005/8/layout/lProcess2"/>
    <dgm:cxn modelId="{31FD3EA7-B12D-4925-AE6B-90C822C53945}" type="presParOf" srcId="{90D10E71-8575-47B1-85A1-3F5E7F5768F2}" destId="{E4A0B7BC-0EBD-4C59-911A-ADF9359B7A3D}" srcOrd="0" destOrd="0" presId="urn:microsoft.com/office/officeart/2005/8/layout/lProcess2"/>
    <dgm:cxn modelId="{51A27EE1-7AE1-4AD4-9A7A-30029835CA5E}" type="presParOf" srcId="{90D10E71-8575-47B1-85A1-3F5E7F5768F2}" destId="{0FA940A9-B34B-425C-8E23-3BD20C0C4D29}" srcOrd="1" destOrd="0" presId="urn:microsoft.com/office/officeart/2005/8/layout/lProcess2"/>
    <dgm:cxn modelId="{1CA024D7-D9C6-4B19-9D6D-2B311F322418}" type="presParOf" srcId="{90D10E71-8575-47B1-85A1-3F5E7F5768F2}" destId="{03B3277A-6290-4E31-9EA6-2A7F2BB6B238}" srcOrd="2" destOrd="0" presId="urn:microsoft.com/office/officeart/2005/8/layout/lProcess2"/>
    <dgm:cxn modelId="{5268C2D5-1006-494D-83DF-5907C35F0CC5}" type="presParOf" srcId="{90D10E71-8575-47B1-85A1-3F5E7F5768F2}" destId="{70467689-58CC-4CF1-AA2D-FFA83643D12B}" srcOrd="3" destOrd="0" presId="urn:microsoft.com/office/officeart/2005/8/layout/lProcess2"/>
    <dgm:cxn modelId="{6E6E4015-9A1F-4350-941E-E2E2934BE986}" type="presParOf" srcId="{90D10E71-8575-47B1-85A1-3F5E7F5768F2}" destId="{3FC5F9B2-55F7-4E12-A704-DDB74B492FD0}"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C5A3E2-336A-46B9-BC9B-F9738EC4AD07}" type="doc">
      <dgm:prSet loTypeId="urn:microsoft.com/office/officeart/2005/8/layout/chart3" loCatId="cycle" qsTypeId="urn:microsoft.com/office/officeart/2005/8/quickstyle/3d2" qsCatId="3D" csTypeId="urn:microsoft.com/office/officeart/2005/8/colors/colorful1" csCatId="colorful" phldr="1"/>
      <dgm:spPr/>
      <dgm:t>
        <a:bodyPr/>
        <a:lstStyle/>
        <a:p>
          <a:endParaRPr lang="en-US"/>
        </a:p>
      </dgm:t>
    </dgm:pt>
    <dgm:pt modelId="{66AEEFEA-DCB9-4729-98F0-888E2B92A03B}">
      <dgm:prSet phldrT="[Text]" custT="1"/>
      <dgm:spPr/>
      <dgm:t>
        <a:bodyPr/>
        <a:lstStyle/>
        <a:p>
          <a:r>
            <a:rPr lang="en-US" sz="2000" b="1" dirty="0" smtClean="0"/>
            <a:t>Earthquake far away</a:t>
          </a:r>
          <a:endParaRPr lang="en-US" sz="2000" b="1" dirty="0"/>
        </a:p>
      </dgm:t>
    </dgm:pt>
    <dgm:pt modelId="{B41E5FB1-BF11-4119-A984-6CA21BC7B092}" type="parTrans" cxnId="{2DE80817-C053-4E9D-8252-F119682DE96D}">
      <dgm:prSet/>
      <dgm:spPr/>
      <dgm:t>
        <a:bodyPr/>
        <a:lstStyle/>
        <a:p>
          <a:endParaRPr lang="en-US"/>
        </a:p>
      </dgm:t>
    </dgm:pt>
    <dgm:pt modelId="{146545A5-EF33-47EC-9EA6-3CB469EA60E0}" type="sibTrans" cxnId="{2DE80817-C053-4E9D-8252-F119682DE96D}">
      <dgm:prSet/>
      <dgm:spPr/>
      <dgm:t>
        <a:bodyPr/>
        <a:lstStyle/>
        <a:p>
          <a:endParaRPr lang="en-US"/>
        </a:p>
      </dgm:t>
    </dgm:pt>
    <dgm:pt modelId="{5AA3044F-E0CE-4D5C-8361-78FB84C47740}">
      <dgm:prSet phldrT="[Text]" custT="1"/>
      <dgm:spPr/>
      <dgm:t>
        <a:bodyPr/>
        <a:lstStyle/>
        <a:p>
          <a:r>
            <a:rPr lang="en-US" sz="2000" b="1" dirty="0" smtClean="0"/>
            <a:t>You won’t feel the ground shake</a:t>
          </a:r>
          <a:endParaRPr lang="en-US" sz="2000" b="1" dirty="0"/>
        </a:p>
      </dgm:t>
    </dgm:pt>
    <dgm:pt modelId="{EAFB603E-2B4E-4346-AD76-7037F6DFEF98}" type="parTrans" cxnId="{32F4EC1D-F8A9-42AF-8A7C-CAD8DDEFE5F0}">
      <dgm:prSet/>
      <dgm:spPr/>
      <dgm:t>
        <a:bodyPr/>
        <a:lstStyle/>
        <a:p>
          <a:endParaRPr lang="en-US"/>
        </a:p>
      </dgm:t>
    </dgm:pt>
    <dgm:pt modelId="{5723988D-77C7-4E1F-8398-D91DE9E4D821}" type="sibTrans" cxnId="{32F4EC1D-F8A9-42AF-8A7C-CAD8DDEFE5F0}">
      <dgm:prSet/>
      <dgm:spPr/>
      <dgm:t>
        <a:bodyPr/>
        <a:lstStyle/>
        <a:p>
          <a:endParaRPr lang="en-US"/>
        </a:p>
      </dgm:t>
    </dgm:pt>
    <dgm:pt modelId="{31E12963-6ABB-4CC4-A981-7E3D00983209}">
      <dgm:prSet phldrT="[Text]" custT="1"/>
      <dgm:spPr/>
      <dgm:t>
        <a:bodyPr/>
        <a:lstStyle/>
        <a:p>
          <a:r>
            <a:rPr lang="en-US" sz="2000" b="1" dirty="0" smtClean="0"/>
            <a:t>4+ hours before waves &amp; surges arrive</a:t>
          </a:r>
          <a:endParaRPr lang="en-US" sz="2000" b="1" dirty="0"/>
        </a:p>
      </dgm:t>
    </dgm:pt>
    <dgm:pt modelId="{9741392C-7F9F-4D9C-AC97-ECB0DC4C351B}" type="parTrans" cxnId="{C5E9DE45-6AEE-49F2-9045-32E7E7668AEC}">
      <dgm:prSet/>
      <dgm:spPr/>
      <dgm:t>
        <a:bodyPr/>
        <a:lstStyle/>
        <a:p>
          <a:endParaRPr lang="en-US"/>
        </a:p>
      </dgm:t>
    </dgm:pt>
    <dgm:pt modelId="{533B7D9E-3D6C-41BF-88A1-57989715E8DD}" type="sibTrans" cxnId="{C5E9DE45-6AEE-49F2-9045-32E7E7668AEC}">
      <dgm:prSet/>
      <dgm:spPr/>
      <dgm:t>
        <a:bodyPr/>
        <a:lstStyle/>
        <a:p>
          <a:endParaRPr lang="en-US"/>
        </a:p>
      </dgm:t>
    </dgm:pt>
    <dgm:pt modelId="{D04F1A4B-256C-4A9D-BF0D-94EEE94B0080}">
      <dgm:prSet phldrT="[Text]" custT="1"/>
      <dgm:spPr/>
      <dgm:t>
        <a:bodyPr/>
        <a:lstStyle/>
        <a:p>
          <a:r>
            <a:rPr lang="en-US" sz="2000" b="1" dirty="0" smtClean="0"/>
            <a:t>Limited areas of inundation</a:t>
          </a:r>
          <a:endParaRPr lang="en-US" sz="2000" b="1" dirty="0"/>
        </a:p>
      </dgm:t>
    </dgm:pt>
    <dgm:pt modelId="{9836EC18-D53C-4CEC-951F-B052FCAC6B67}" type="parTrans" cxnId="{F26DC3D3-F84E-4885-BE86-EB4217B69B4C}">
      <dgm:prSet/>
      <dgm:spPr/>
      <dgm:t>
        <a:bodyPr/>
        <a:lstStyle/>
        <a:p>
          <a:endParaRPr lang="en-US"/>
        </a:p>
      </dgm:t>
    </dgm:pt>
    <dgm:pt modelId="{4CAA77FB-2B4F-4597-B837-52E18258CBBF}" type="sibTrans" cxnId="{F26DC3D3-F84E-4885-BE86-EB4217B69B4C}">
      <dgm:prSet/>
      <dgm:spPr/>
      <dgm:t>
        <a:bodyPr/>
        <a:lstStyle/>
        <a:p>
          <a:endParaRPr lang="en-US"/>
        </a:p>
      </dgm:t>
    </dgm:pt>
    <dgm:pt modelId="{3F076351-28D9-4BF1-BF98-CCF49AC71F5D}" type="pres">
      <dgm:prSet presAssocID="{E1C5A3E2-336A-46B9-BC9B-F9738EC4AD07}" presName="compositeShape" presStyleCnt="0">
        <dgm:presLayoutVars>
          <dgm:chMax val="7"/>
          <dgm:dir/>
          <dgm:resizeHandles val="exact"/>
        </dgm:presLayoutVars>
      </dgm:prSet>
      <dgm:spPr/>
      <dgm:t>
        <a:bodyPr/>
        <a:lstStyle/>
        <a:p>
          <a:endParaRPr lang="en-US"/>
        </a:p>
      </dgm:t>
    </dgm:pt>
    <dgm:pt modelId="{9266C2AA-58E6-46F2-AA88-2A0AC80772FA}" type="pres">
      <dgm:prSet presAssocID="{E1C5A3E2-336A-46B9-BC9B-F9738EC4AD07}" presName="wedge1" presStyleLbl="node1" presStyleIdx="0" presStyleCnt="4"/>
      <dgm:spPr/>
      <dgm:t>
        <a:bodyPr/>
        <a:lstStyle/>
        <a:p>
          <a:endParaRPr lang="en-US"/>
        </a:p>
      </dgm:t>
    </dgm:pt>
    <dgm:pt modelId="{1122A145-57B9-470D-B809-BA40816B6325}" type="pres">
      <dgm:prSet presAssocID="{E1C5A3E2-336A-46B9-BC9B-F9738EC4AD07}" presName="wedge1Tx" presStyleLbl="node1" presStyleIdx="0" presStyleCnt="4">
        <dgm:presLayoutVars>
          <dgm:chMax val="0"/>
          <dgm:chPref val="0"/>
          <dgm:bulletEnabled val="1"/>
        </dgm:presLayoutVars>
      </dgm:prSet>
      <dgm:spPr/>
      <dgm:t>
        <a:bodyPr/>
        <a:lstStyle/>
        <a:p>
          <a:endParaRPr lang="en-US"/>
        </a:p>
      </dgm:t>
    </dgm:pt>
    <dgm:pt modelId="{7F9695F5-2CCA-49DD-94C7-98758AB71C87}" type="pres">
      <dgm:prSet presAssocID="{E1C5A3E2-336A-46B9-BC9B-F9738EC4AD07}" presName="wedge2" presStyleLbl="node1" presStyleIdx="1" presStyleCnt="4"/>
      <dgm:spPr/>
      <dgm:t>
        <a:bodyPr/>
        <a:lstStyle/>
        <a:p>
          <a:endParaRPr lang="en-US"/>
        </a:p>
      </dgm:t>
    </dgm:pt>
    <dgm:pt modelId="{939B7947-E53A-422C-9791-63BA525C4D45}" type="pres">
      <dgm:prSet presAssocID="{E1C5A3E2-336A-46B9-BC9B-F9738EC4AD07}" presName="wedge2Tx" presStyleLbl="node1" presStyleIdx="1" presStyleCnt="4">
        <dgm:presLayoutVars>
          <dgm:chMax val="0"/>
          <dgm:chPref val="0"/>
          <dgm:bulletEnabled val="1"/>
        </dgm:presLayoutVars>
      </dgm:prSet>
      <dgm:spPr/>
      <dgm:t>
        <a:bodyPr/>
        <a:lstStyle/>
        <a:p>
          <a:endParaRPr lang="en-US"/>
        </a:p>
      </dgm:t>
    </dgm:pt>
    <dgm:pt modelId="{E1C9247A-56CC-44CE-AD15-F4BA5F2D328E}" type="pres">
      <dgm:prSet presAssocID="{E1C5A3E2-336A-46B9-BC9B-F9738EC4AD07}" presName="wedge3" presStyleLbl="node1" presStyleIdx="2" presStyleCnt="4"/>
      <dgm:spPr/>
      <dgm:t>
        <a:bodyPr/>
        <a:lstStyle/>
        <a:p>
          <a:endParaRPr lang="en-US"/>
        </a:p>
      </dgm:t>
    </dgm:pt>
    <dgm:pt modelId="{8D5BF5F3-BDFC-437C-BEDF-A42399C15EC1}" type="pres">
      <dgm:prSet presAssocID="{E1C5A3E2-336A-46B9-BC9B-F9738EC4AD07}" presName="wedge3Tx" presStyleLbl="node1" presStyleIdx="2" presStyleCnt="4">
        <dgm:presLayoutVars>
          <dgm:chMax val="0"/>
          <dgm:chPref val="0"/>
          <dgm:bulletEnabled val="1"/>
        </dgm:presLayoutVars>
      </dgm:prSet>
      <dgm:spPr/>
      <dgm:t>
        <a:bodyPr/>
        <a:lstStyle/>
        <a:p>
          <a:endParaRPr lang="en-US"/>
        </a:p>
      </dgm:t>
    </dgm:pt>
    <dgm:pt modelId="{C446865B-B3D4-4D38-9A18-846C9B9E793C}" type="pres">
      <dgm:prSet presAssocID="{E1C5A3E2-336A-46B9-BC9B-F9738EC4AD07}" presName="wedge4" presStyleLbl="node1" presStyleIdx="3" presStyleCnt="4"/>
      <dgm:spPr/>
      <dgm:t>
        <a:bodyPr/>
        <a:lstStyle/>
        <a:p>
          <a:endParaRPr lang="en-US"/>
        </a:p>
      </dgm:t>
    </dgm:pt>
    <dgm:pt modelId="{56BDA2EF-1145-44A5-B9F9-1F0B1A67C47F}" type="pres">
      <dgm:prSet presAssocID="{E1C5A3E2-336A-46B9-BC9B-F9738EC4AD07}" presName="wedge4Tx" presStyleLbl="node1" presStyleIdx="3" presStyleCnt="4">
        <dgm:presLayoutVars>
          <dgm:chMax val="0"/>
          <dgm:chPref val="0"/>
          <dgm:bulletEnabled val="1"/>
        </dgm:presLayoutVars>
      </dgm:prSet>
      <dgm:spPr/>
      <dgm:t>
        <a:bodyPr/>
        <a:lstStyle/>
        <a:p>
          <a:endParaRPr lang="en-US"/>
        </a:p>
      </dgm:t>
    </dgm:pt>
  </dgm:ptLst>
  <dgm:cxnLst>
    <dgm:cxn modelId="{FBC4C63C-19B2-4091-8A15-A2F58E8D24A0}" type="presOf" srcId="{66AEEFEA-DCB9-4729-98F0-888E2B92A03B}" destId="{1122A145-57B9-470D-B809-BA40816B6325}" srcOrd="1" destOrd="0" presId="urn:microsoft.com/office/officeart/2005/8/layout/chart3"/>
    <dgm:cxn modelId="{59B5F4A7-55E0-40B3-8CB3-23E515168876}" type="presOf" srcId="{D04F1A4B-256C-4A9D-BF0D-94EEE94B0080}" destId="{C446865B-B3D4-4D38-9A18-846C9B9E793C}" srcOrd="0" destOrd="0" presId="urn:microsoft.com/office/officeart/2005/8/layout/chart3"/>
    <dgm:cxn modelId="{32F4EC1D-F8A9-42AF-8A7C-CAD8DDEFE5F0}" srcId="{E1C5A3E2-336A-46B9-BC9B-F9738EC4AD07}" destId="{5AA3044F-E0CE-4D5C-8361-78FB84C47740}" srcOrd="1" destOrd="0" parTransId="{EAFB603E-2B4E-4346-AD76-7037F6DFEF98}" sibTransId="{5723988D-77C7-4E1F-8398-D91DE9E4D821}"/>
    <dgm:cxn modelId="{3C1073C6-E82D-41A2-B07B-3161A79A214E}" type="presOf" srcId="{31E12963-6ABB-4CC4-A981-7E3D00983209}" destId="{8D5BF5F3-BDFC-437C-BEDF-A42399C15EC1}" srcOrd="1" destOrd="0" presId="urn:microsoft.com/office/officeart/2005/8/layout/chart3"/>
    <dgm:cxn modelId="{E951E6B8-7A41-46BA-B289-C17C39DDA296}" type="presOf" srcId="{E1C5A3E2-336A-46B9-BC9B-F9738EC4AD07}" destId="{3F076351-28D9-4BF1-BF98-CCF49AC71F5D}" srcOrd="0" destOrd="0" presId="urn:microsoft.com/office/officeart/2005/8/layout/chart3"/>
    <dgm:cxn modelId="{CD8112AB-88FE-4B8B-BF57-A6CD32395645}" type="presOf" srcId="{31E12963-6ABB-4CC4-A981-7E3D00983209}" destId="{E1C9247A-56CC-44CE-AD15-F4BA5F2D328E}" srcOrd="0" destOrd="0" presId="urn:microsoft.com/office/officeart/2005/8/layout/chart3"/>
    <dgm:cxn modelId="{2DE80817-C053-4E9D-8252-F119682DE96D}" srcId="{E1C5A3E2-336A-46B9-BC9B-F9738EC4AD07}" destId="{66AEEFEA-DCB9-4729-98F0-888E2B92A03B}" srcOrd="0" destOrd="0" parTransId="{B41E5FB1-BF11-4119-A984-6CA21BC7B092}" sibTransId="{146545A5-EF33-47EC-9EA6-3CB469EA60E0}"/>
    <dgm:cxn modelId="{B0379236-D2B9-4B09-8A18-CD4B2581B36B}" type="presOf" srcId="{66AEEFEA-DCB9-4729-98F0-888E2B92A03B}" destId="{9266C2AA-58E6-46F2-AA88-2A0AC80772FA}" srcOrd="0" destOrd="0" presId="urn:microsoft.com/office/officeart/2005/8/layout/chart3"/>
    <dgm:cxn modelId="{AACED528-1769-472D-B729-734E047B71C3}" type="presOf" srcId="{5AA3044F-E0CE-4D5C-8361-78FB84C47740}" destId="{939B7947-E53A-422C-9791-63BA525C4D45}" srcOrd="1" destOrd="0" presId="urn:microsoft.com/office/officeart/2005/8/layout/chart3"/>
    <dgm:cxn modelId="{34803E1C-EB16-4B2C-BB61-E3A805AF2588}" type="presOf" srcId="{D04F1A4B-256C-4A9D-BF0D-94EEE94B0080}" destId="{56BDA2EF-1145-44A5-B9F9-1F0B1A67C47F}" srcOrd="1" destOrd="0" presId="urn:microsoft.com/office/officeart/2005/8/layout/chart3"/>
    <dgm:cxn modelId="{1979A81B-1860-4449-9304-21EBBD04F380}" type="presOf" srcId="{5AA3044F-E0CE-4D5C-8361-78FB84C47740}" destId="{7F9695F5-2CCA-49DD-94C7-98758AB71C87}" srcOrd="0" destOrd="0" presId="urn:microsoft.com/office/officeart/2005/8/layout/chart3"/>
    <dgm:cxn modelId="{F26DC3D3-F84E-4885-BE86-EB4217B69B4C}" srcId="{E1C5A3E2-336A-46B9-BC9B-F9738EC4AD07}" destId="{D04F1A4B-256C-4A9D-BF0D-94EEE94B0080}" srcOrd="3" destOrd="0" parTransId="{9836EC18-D53C-4CEC-951F-B052FCAC6B67}" sibTransId="{4CAA77FB-2B4F-4597-B837-52E18258CBBF}"/>
    <dgm:cxn modelId="{C5E9DE45-6AEE-49F2-9045-32E7E7668AEC}" srcId="{E1C5A3E2-336A-46B9-BC9B-F9738EC4AD07}" destId="{31E12963-6ABB-4CC4-A981-7E3D00983209}" srcOrd="2" destOrd="0" parTransId="{9741392C-7F9F-4D9C-AC97-ECB0DC4C351B}" sibTransId="{533B7D9E-3D6C-41BF-88A1-57989715E8DD}"/>
    <dgm:cxn modelId="{9CA54FBE-E243-4DA3-BA21-3B2B251AB570}" type="presParOf" srcId="{3F076351-28D9-4BF1-BF98-CCF49AC71F5D}" destId="{9266C2AA-58E6-46F2-AA88-2A0AC80772FA}" srcOrd="0" destOrd="0" presId="urn:microsoft.com/office/officeart/2005/8/layout/chart3"/>
    <dgm:cxn modelId="{B8D3206C-DB72-41EB-99EF-975F64FEB616}" type="presParOf" srcId="{3F076351-28D9-4BF1-BF98-CCF49AC71F5D}" destId="{1122A145-57B9-470D-B809-BA40816B6325}" srcOrd="1" destOrd="0" presId="urn:microsoft.com/office/officeart/2005/8/layout/chart3"/>
    <dgm:cxn modelId="{4A9E6CD5-DCEB-4560-8819-EECB171D2D2A}" type="presParOf" srcId="{3F076351-28D9-4BF1-BF98-CCF49AC71F5D}" destId="{7F9695F5-2CCA-49DD-94C7-98758AB71C87}" srcOrd="2" destOrd="0" presId="urn:microsoft.com/office/officeart/2005/8/layout/chart3"/>
    <dgm:cxn modelId="{C0157458-6903-494D-B36A-2F212643EA90}" type="presParOf" srcId="{3F076351-28D9-4BF1-BF98-CCF49AC71F5D}" destId="{939B7947-E53A-422C-9791-63BA525C4D45}" srcOrd="3" destOrd="0" presId="urn:microsoft.com/office/officeart/2005/8/layout/chart3"/>
    <dgm:cxn modelId="{850D5E99-9FC5-4B19-AF7F-36720909B4CF}" type="presParOf" srcId="{3F076351-28D9-4BF1-BF98-CCF49AC71F5D}" destId="{E1C9247A-56CC-44CE-AD15-F4BA5F2D328E}" srcOrd="4" destOrd="0" presId="urn:microsoft.com/office/officeart/2005/8/layout/chart3"/>
    <dgm:cxn modelId="{C2BF92FC-C16D-4187-BC93-82335FC5380E}" type="presParOf" srcId="{3F076351-28D9-4BF1-BF98-CCF49AC71F5D}" destId="{8D5BF5F3-BDFC-437C-BEDF-A42399C15EC1}" srcOrd="5" destOrd="0" presId="urn:microsoft.com/office/officeart/2005/8/layout/chart3"/>
    <dgm:cxn modelId="{BFA4E4C7-BDC3-451F-8972-EF1EBAAFC619}" type="presParOf" srcId="{3F076351-28D9-4BF1-BF98-CCF49AC71F5D}" destId="{C446865B-B3D4-4D38-9A18-846C9B9E793C}" srcOrd="6" destOrd="0" presId="urn:microsoft.com/office/officeart/2005/8/layout/chart3"/>
    <dgm:cxn modelId="{23492473-6B52-41C3-BB4D-205D7C60158F}" type="presParOf" srcId="{3F076351-28D9-4BF1-BF98-CCF49AC71F5D}" destId="{56BDA2EF-1145-44A5-B9F9-1F0B1A67C47F}" srcOrd="7"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C96A28-3461-46AF-86E4-5CDC6D0B35C7}" type="doc">
      <dgm:prSet loTypeId="urn:microsoft.com/office/officeart/2005/8/layout/matrix2" loCatId="matrix" qsTypeId="urn:microsoft.com/office/officeart/2005/8/quickstyle/3d2" qsCatId="3D" csTypeId="urn:microsoft.com/office/officeart/2005/8/colors/colorful1#2" csCatId="colorful" phldr="1"/>
      <dgm:spPr/>
      <dgm:t>
        <a:bodyPr/>
        <a:lstStyle/>
        <a:p>
          <a:endParaRPr lang="en-US"/>
        </a:p>
      </dgm:t>
    </dgm:pt>
    <dgm:pt modelId="{AE6549EC-BECA-4331-B829-047DCDCA1CCF}">
      <dgm:prSet phldrT="[Text]"/>
      <dgm:spPr/>
      <dgm:t>
        <a:bodyPr/>
        <a:lstStyle/>
        <a:p>
          <a:r>
            <a:rPr lang="en-US" b="1" dirty="0" smtClean="0"/>
            <a:t>Mass Notification Systems</a:t>
          </a:r>
        </a:p>
      </dgm:t>
    </dgm:pt>
    <dgm:pt modelId="{E37742F9-297A-4110-8965-BE79CFFDF065}" type="parTrans" cxnId="{0E73A106-AD6D-4A1B-A1C7-23DEE0E8133D}">
      <dgm:prSet/>
      <dgm:spPr/>
      <dgm:t>
        <a:bodyPr/>
        <a:lstStyle/>
        <a:p>
          <a:endParaRPr lang="en-US" b="1"/>
        </a:p>
      </dgm:t>
    </dgm:pt>
    <dgm:pt modelId="{B1361564-0A27-40C4-87F9-74DEA4021AE1}" type="sibTrans" cxnId="{0E73A106-AD6D-4A1B-A1C7-23DEE0E8133D}">
      <dgm:prSet/>
      <dgm:spPr/>
      <dgm:t>
        <a:bodyPr/>
        <a:lstStyle/>
        <a:p>
          <a:endParaRPr lang="en-US" b="1"/>
        </a:p>
      </dgm:t>
    </dgm:pt>
    <dgm:pt modelId="{8C26DB47-5C15-47E9-9F2B-280907EF4997}">
      <dgm:prSet phldrT="[Text]"/>
      <dgm:spPr/>
      <dgm:t>
        <a:bodyPr/>
        <a:lstStyle/>
        <a:p>
          <a:r>
            <a:rPr lang="en-US" b="1" dirty="0" smtClean="0"/>
            <a:t>NOAA Alert Radio</a:t>
          </a:r>
          <a:endParaRPr lang="en-US" b="1" dirty="0"/>
        </a:p>
      </dgm:t>
    </dgm:pt>
    <dgm:pt modelId="{D6969869-463D-4E1E-B72A-17C3B78DC741}" type="parTrans" cxnId="{E1AD0D19-44ED-4D76-8A1B-BF3A2E066411}">
      <dgm:prSet/>
      <dgm:spPr/>
      <dgm:t>
        <a:bodyPr/>
        <a:lstStyle/>
        <a:p>
          <a:endParaRPr lang="en-US" b="1"/>
        </a:p>
      </dgm:t>
    </dgm:pt>
    <dgm:pt modelId="{E5D2A308-B556-44B7-BFE3-89D57371B38B}" type="sibTrans" cxnId="{E1AD0D19-44ED-4D76-8A1B-BF3A2E066411}">
      <dgm:prSet/>
      <dgm:spPr/>
      <dgm:t>
        <a:bodyPr/>
        <a:lstStyle/>
        <a:p>
          <a:endParaRPr lang="en-US" b="1"/>
        </a:p>
      </dgm:t>
    </dgm:pt>
    <dgm:pt modelId="{49A17266-09C0-4B79-B872-30B9E6CA9620}">
      <dgm:prSet phldrT="[Text]"/>
      <dgm:spPr/>
      <dgm:t>
        <a:bodyPr/>
        <a:lstStyle/>
        <a:p>
          <a:r>
            <a:rPr lang="en-US" b="1" dirty="0" smtClean="0"/>
            <a:t>Sirens</a:t>
          </a:r>
          <a:endParaRPr lang="en-US" b="1" dirty="0"/>
        </a:p>
      </dgm:t>
    </dgm:pt>
    <dgm:pt modelId="{CD4CCC1A-E26B-4732-81B1-0518CF97A9DE}" type="parTrans" cxnId="{50D9308B-27BD-4265-A524-A0B5B5C598EE}">
      <dgm:prSet/>
      <dgm:spPr/>
      <dgm:t>
        <a:bodyPr/>
        <a:lstStyle/>
        <a:p>
          <a:endParaRPr lang="en-US" b="1"/>
        </a:p>
      </dgm:t>
    </dgm:pt>
    <dgm:pt modelId="{C28CE444-0F15-422B-8C46-B840709864C6}" type="sibTrans" cxnId="{50D9308B-27BD-4265-A524-A0B5B5C598EE}">
      <dgm:prSet/>
      <dgm:spPr/>
      <dgm:t>
        <a:bodyPr/>
        <a:lstStyle/>
        <a:p>
          <a:endParaRPr lang="en-US" b="1"/>
        </a:p>
      </dgm:t>
    </dgm:pt>
    <dgm:pt modelId="{96F38D8C-2996-410A-A9D0-E62E868261D9}">
      <dgm:prSet phldrT="[Text]"/>
      <dgm:spPr/>
      <dgm:t>
        <a:bodyPr/>
        <a:lstStyle/>
        <a:p>
          <a:r>
            <a:rPr lang="en-US" b="1" dirty="0" smtClean="0"/>
            <a:t>TV/Radio</a:t>
          </a:r>
        </a:p>
        <a:p>
          <a:r>
            <a:rPr lang="en-US" b="1" dirty="0" smtClean="0"/>
            <a:t>Social Media</a:t>
          </a:r>
        </a:p>
      </dgm:t>
    </dgm:pt>
    <dgm:pt modelId="{040C655D-CC0C-447C-B15B-5C39FB01ECFE}" type="parTrans" cxnId="{83D875A4-6A17-4A6B-B959-006ED60C33CB}">
      <dgm:prSet/>
      <dgm:spPr/>
      <dgm:t>
        <a:bodyPr/>
        <a:lstStyle/>
        <a:p>
          <a:endParaRPr lang="en-US" b="1"/>
        </a:p>
      </dgm:t>
    </dgm:pt>
    <dgm:pt modelId="{DD360CB4-8694-4C83-B024-D133F7DDF707}" type="sibTrans" cxnId="{83D875A4-6A17-4A6B-B959-006ED60C33CB}">
      <dgm:prSet/>
      <dgm:spPr/>
      <dgm:t>
        <a:bodyPr/>
        <a:lstStyle/>
        <a:p>
          <a:endParaRPr lang="en-US" b="1"/>
        </a:p>
      </dgm:t>
    </dgm:pt>
    <dgm:pt modelId="{382A934C-F54D-4768-90FA-DEE6A2CE4EF8}" type="pres">
      <dgm:prSet presAssocID="{0FC96A28-3461-46AF-86E4-5CDC6D0B35C7}" presName="matrix" presStyleCnt="0">
        <dgm:presLayoutVars>
          <dgm:chMax val="1"/>
          <dgm:dir/>
          <dgm:resizeHandles val="exact"/>
        </dgm:presLayoutVars>
      </dgm:prSet>
      <dgm:spPr/>
      <dgm:t>
        <a:bodyPr/>
        <a:lstStyle/>
        <a:p>
          <a:endParaRPr lang="en-US"/>
        </a:p>
      </dgm:t>
    </dgm:pt>
    <dgm:pt modelId="{EE9B288C-E64B-424F-AE60-E97435F7FCA3}" type="pres">
      <dgm:prSet presAssocID="{0FC96A28-3461-46AF-86E4-5CDC6D0B35C7}" presName="axisShape" presStyleLbl="bgShp" presStyleIdx="0" presStyleCnt="1"/>
      <dgm:spPr/>
    </dgm:pt>
    <dgm:pt modelId="{42D6DAAF-3D2A-4CDF-8A11-2AFA545261C3}" type="pres">
      <dgm:prSet presAssocID="{0FC96A28-3461-46AF-86E4-5CDC6D0B35C7}" presName="rect1" presStyleLbl="node1" presStyleIdx="0" presStyleCnt="4">
        <dgm:presLayoutVars>
          <dgm:chMax val="0"/>
          <dgm:chPref val="0"/>
          <dgm:bulletEnabled val="1"/>
        </dgm:presLayoutVars>
      </dgm:prSet>
      <dgm:spPr/>
      <dgm:t>
        <a:bodyPr/>
        <a:lstStyle/>
        <a:p>
          <a:endParaRPr lang="en-US"/>
        </a:p>
      </dgm:t>
    </dgm:pt>
    <dgm:pt modelId="{A90E5CA2-FCFF-41A7-AC64-12D8AF149F0D}" type="pres">
      <dgm:prSet presAssocID="{0FC96A28-3461-46AF-86E4-5CDC6D0B35C7}" presName="rect2" presStyleLbl="node1" presStyleIdx="1" presStyleCnt="4">
        <dgm:presLayoutVars>
          <dgm:chMax val="0"/>
          <dgm:chPref val="0"/>
          <dgm:bulletEnabled val="1"/>
        </dgm:presLayoutVars>
      </dgm:prSet>
      <dgm:spPr/>
      <dgm:t>
        <a:bodyPr/>
        <a:lstStyle/>
        <a:p>
          <a:endParaRPr lang="en-US"/>
        </a:p>
      </dgm:t>
    </dgm:pt>
    <dgm:pt modelId="{9C89D72B-04F4-448B-88C2-D6EA13D65EF5}" type="pres">
      <dgm:prSet presAssocID="{0FC96A28-3461-46AF-86E4-5CDC6D0B35C7}" presName="rect3" presStyleLbl="node1" presStyleIdx="2" presStyleCnt="4">
        <dgm:presLayoutVars>
          <dgm:chMax val="0"/>
          <dgm:chPref val="0"/>
          <dgm:bulletEnabled val="1"/>
        </dgm:presLayoutVars>
      </dgm:prSet>
      <dgm:spPr/>
      <dgm:t>
        <a:bodyPr/>
        <a:lstStyle/>
        <a:p>
          <a:endParaRPr lang="en-US"/>
        </a:p>
      </dgm:t>
    </dgm:pt>
    <dgm:pt modelId="{0117BD17-463C-491F-A809-D74FB363E510}" type="pres">
      <dgm:prSet presAssocID="{0FC96A28-3461-46AF-86E4-5CDC6D0B35C7}" presName="rect4" presStyleLbl="node1" presStyleIdx="3" presStyleCnt="4">
        <dgm:presLayoutVars>
          <dgm:chMax val="0"/>
          <dgm:chPref val="0"/>
          <dgm:bulletEnabled val="1"/>
        </dgm:presLayoutVars>
      </dgm:prSet>
      <dgm:spPr/>
      <dgm:t>
        <a:bodyPr/>
        <a:lstStyle/>
        <a:p>
          <a:endParaRPr lang="en-US"/>
        </a:p>
      </dgm:t>
    </dgm:pt>
  </dgm:ptLst>
  <dgm:cxnLst>
    <dgm:cxn modelId="{83D875A4-6A17-4A6B-B959-006ED60C33CB}" srcId="{0FC96A28-3461-46AF-86E4-5CDC6D0B35C7}" destId="{96F38D8C-2996-410A-A9D0-E62E868261D9}" srcOrd="3" destOrd="0" parTransId="{040C655D-CC0C-447C-B15B-5C39FB01ECFE}" sibTransId="{DD360CB4-8694-4C83-B024-D133F7DDF707}"/>
    <dgm:cxn modelId="{02C5D805-7AF2-48B4-AD56-CA686A6649D6}" type="presOf" srcId="{96F38D8C-2996-410A-A9D0-E62E868261D9}" destId="{0117BD17-463C-491F-A809-D74FB363E510}" srcOrd="0" destOrd="0" presId="urn:microsoft.com/office/officeart/2005/8/layout/matrix2"/>
    <dgm:cxn modelId="{B4CCF407-1C03-4A2B-89A9-CD5FF6A50B37}" type="presOf" srcId="{AE6549EC-BECA-4331-B829-047DCDCA1CCF}" destId="{42D6DAAF-3D2A-4CDF-8A11-2AFA545261C3}" srcOrd="0" destOrd="0" presId="urn:microsoft.com/office/officeart/2005/8/layout/matrix2"/>
    <dgm:cxn modelId="{0E73A106-AD6D-4A1B-A1C7-23DEE0E8133D}" srcId="{0FC96A28-3461-46AF-86E4-5CDC6D0B35C7}" destId="{AE6549EC-BECA-4331-B829-047DCDCA1CCF}" srcOrd="0" destOrd="0" parTransId="{E37742F9-297A-4110-8965-BE79CFFDF065}" sibTransId="{B1361564-0A27-40C4-87F9-74DEA4021AE1}"/>
    <dgm:cxn modelId="{4C563A6E-9AE8-4A28-96B0-E128B751F732}" type="presOf" srcId="{8C26DB47-5C15-47E9-9F2B-280907EF4997}" destId="{A90E5CA2-FCFF-41A7-AC64-12D8AF149F0D}" srcOrd="0" destOrd="0" presId="urn:microsoft.com/office/officeart/2005/8/layout/matrix2"/>
    <dgm:cxn modelId="{6643E30D-EAAF-4F4E-9F7A-DC028E12B5FE}" type="presOf" srcId="{0FC96A28-3461-46AF-86E4-5CDC6D0B35C7}" destId="{382A934C-F54D-4768-90FA-DEE6A2CE4EF8}" srcOrd="0" destOrd="0" presId="urn:microsoft.com/office/officeart/2005/8/layout/matrix2"/>
    <dgm:cxn modelId="{50D9308B-27BD-4265-A524-A0B5B5C598EE}" srcId="{0FC96A28-3461-46AF-86E4-5CDC6D0B35C7}" destId="{49A17266-09C0-4B79-B872-30B9E6CA9620}" srcOrd="2" destOrd="0" parTransId="{CD4CCC1A-E26B-4732-81B1-0518CF97A9DE}" sibTransId="{C28CE444-0F15-422B-8C46-B840709864C6}"/>
    <dgm:cxn modelId="{E1AD0D19-44ED-4D76-8A1B-BF3A2E066411}" srcId="{0FC96A28-3461-46AF-86E4-5CDC6D0B35C7}" destId="{8C26DB47-5C15-47E9-9F2B-280907EF4997}" srcOrd="1" destOrd="0" parTransId="{D6969869-463D-4E1E-B72A-17C3B78DC741}" sibTransId="{E5D2A308-B556-44B7-BFE3-89D57371B38B}"/>
    <dgm:cxn modelId="{B1D8EE32-1D72-42AF-B81F-AE8A64E6AC91}" type="presOf" srcId="{49A17266-09C0-4B79-B872-30B9E6CA9620}" destId="{9C89D72B-04F4-448B-88C2-D6EA13D65EF5}" srcOrd="0" destOrd="0" presId="urn:microsoft.com/office/officeart/2005/8/layout/matrix2"/>
    <dgm:cxn modelId="{A72F589A-A510-4520-8D46-CE52276781DF}" type="presParOf" srcId="{382A934C-F54D-4768-90FA-DEE6A2CE4EF8}" destId="{EE9B288C-E64B-424F-AE60-E97435F7FCA3}" srcOrd="0" destOrd="0" presId="urn:microsoft.com/office/officeart/2005/8/layout/matrix2"/>
    <dgm:cxn modelId="{CBE2DA03-199A-4A95-B66E-EAFDBC74765E}" type="presParOf" srcId="{382A934C-F54D-4768-90FA-DEE6A2CE4EF8}" destId="{42D6DAAF-3D2A-4CDF-8A11-2AFA545261C3}" srcOrd="1" destOrd="0" presId="urn:microsoft.com/office/officeart/2005/8/layout/matrix2"/>
    <dgm:cxn modelId="{5E4BB6CE-DE45-4788-91C5-7C485CA35DE4}" type="presParOf" srcId="{382A934C-F54D-4768-90FA-DEE6A2CE4EF8}" destId="{A90E5CA2-FCFF-41A7-AC64-12D8AF149F0D}" srcOrd="2" destOrd="0" presId="urn:microsoft.com/office/officeart/2005/8/layout/matrix2"/>
    <dgm:cxn modelId="{18AA822A-7886-49BE-9AA8-A365C514CA31}" type="presParOf" srcId="{382A934C-F54D-4768-90FA-DEE6A2CE4EF8}" destId="{9C89D72B-04F4-448B-88C2-D6EA13D65EF5}" srcOrd="3" destOrd="0" presId="urn:microsoft.com/office/officeart/2005/8/layout/matrix2"/>
    <dgm:cxn modelId="{9F916FC5-4FFA-4896-9AFB-CC4EA27B6AC4}" type="presParOf" srcId="{382A934C-F54D-4768-90FA-DEE6A2CE4EF8}" destId="{0117BD17-463C-491F-A809-D74FB363E510}"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201834-A341-4639-A894-80A70468386E}" type="doc">
      <dgm:prSet loTypeId="urn:microsoft.com/office/officeart/2005/8/layout/cycle3" loCatId="cycle" qsTypeId="urn:microsoft.com/office/officeart/2005/8/quickstyle/3d3" qsCatId="3D" csTypeId="urn:microsoft.com/office/officeart/2005/8/colors/colorful5" csCatId="colorful" phldr="1"/>
      <dgm:spPr/>
      <dgm:t>
        <a:bodyPr/>
        <a:lstStyle/>
        <a:p>
          <a:endParaRPr lang="en-US"/>
        </a:p>
      </dgm:t>
    </dgm:pt>
    <dgm:pt modelId="{40781354-015F-4081-B450-A375E747C9DC}">
      <dgm:prSet phldrT="[Text]" custT="1"/>
      <dgm:spPr/>
      <dgm:t>
        <a:bodyPr/>
        <a:lstStyle/>
        <a:p>
          <a:r>
            <a:rPr lang="en-US" sz="2800" b="1" dirty="0" smtClean="0"/>
            <a:t>Waves &amp; Surges</a:t>
          </a:r>
          <a:endParaRPr lang="en-US" sz="2800" b="1" dirty="0"/>
        </a:p>
      </dgm:t>
    </dgm:pt>
    <dgm:pt modelId="{38823922-467A-4A2B-A55C-D09AB02A584C}" type="parTrans" cxnId="{9B3970A4-7A72-48A9-AF48-FE77912858DA}">
      <dgm:prSet/>
      <dgm:spPr/>
      <dgm:t>
        <a:bodyPr/>
        <a:lstStyle/>
        <a:p>
          <a:endParaRPr lang="en-US"/>
        </a:p>
      </dgm:t>
    </dgm:pt>
    <dgm:pt modelId="{59B28EE2-8F79-4238-9151-3652FA5B3DF0}" type="sibTrans" cxnId="{9B3970A4-7A72-48A9-AF48-FE77912858DA}">
      <dgm:prSet/>
      <dgm:spPr/>
      <dgm:t>
        <a:bodyPr/>
        <a:lstStyle/>
        <a:p>
          <a:endParaRPr lang="en-US"/>
        </a:p>
      </dgm:t>
    </dgm:pt>
    <dgm:pt modelId="{21631AC6-A3CA-4F10-A8A2-3C567552A86F}">
      <dgm:prSet phldrT="[Text]" custT="1"/>
      <dgm:spPr/>
      <dgm:t>
        <a:bodyPr/>
        <a:lstStyle/>
        <a:p>
          <a:r>
            <a:rPr lang="en-US" sz="2800" b="1" dirty="0" smtClean="0"/>
            <a:t>Arrive in 15+ minutes</a:t>
          </a:r>
          <a:endParaRPr lang="en-US" sz="2800" b="1" dirty="0"/>
        </a:p>
      </dgm:t>
    </dgm:pt>
    <dgm:pt modelId="{A6160DE1-E3CA-4946-BFEB-BF798E78B42D}" type="parTrans" cxnId="{92B1F606-C338-4557-A5F8-C49F44891990}">
      <dgm:prSet/>
      <dgm:spPr/>
      <dgm:t>
        <a:bodyPr/>
        <a:lstStyle/>
        <a:p>
          <a:endParaRPr lang="en-US"/>
        </a:p>
      </dgm:t>
    </dgm:pt>
    <dgm:pt modelId="{FA08832B-CEFF-40F1-857F-785C058817A5}" type="sibTrans" cxnId="{92B1F606-C338-4557-A5F8-C49F44891990}">
      <dgm:prSet/>
      <dgm:spPr/>
      <dgm:t>
        <a:bodyPr/>
        <a:lstStyle/>
        <a:p>
          <a:endParaRPr lang="en-US"/>
        </a:p>
      </dgm:t>
    </dgm:pt>
    <dgm:pt modelId="{5F32B1A4-0EB9-4F09-A527-94460CED48DC}">
      <dgm:prSet phldrT="[Text]" custT="1"/>
      <dgm:spPr/>
      <dgm:t>
        <a:bodyPr/>
        <a:lstStyle/>
        <a:p>
          <a:r>
            <a:rPr lang="en-US" sz="2800" b="1" dirty="0" smtClean="0"/>
            <a:t>Continue 10-12+ hours</a:t>
          </a:r>
          <a:endParaRPr lang="en-US" sz="2800" b="1" dirty="0"/>
        </a:p>
      </dgm:t>
    </dgm:pt>
    <dgm:pt modelId="{A0C4CA91-6CA7-4325-9BB9-76DA8E0FCB28}" type="parTrans" cxnId="{6EAB4C88-B15D-4D4F-82E2-F4E7FADFC2E1}">
      <dgm:prSet/>
      <dgm:spPr/>
      <dgm:t>
        <a:bodyPr/>
        <a:lstStyle/>
        <a:p>
          <a:endParaRPr lang="en-US"/>
        </a:p>
      </dgm:t>
    </dgm:pt>
    <dgm:pt modelId="{0B5C1E58-CD24-4DC8-A302-BB8ADC5BFFFC}" type="sibTrans" cxnId="{6EAB4C88-B15D-4D4F-82E2-F4E7FADFC2E1}">
      <dgm:prSet/>
      <dgm:spPr/>
      <dgm:t>
        <a:bodyPr/>
        <a:lstStyle/>
        <a:p>
          <a:endParaRPr lang="en-US"/>
        </a:p>
      </dgm:t>
    </dgm:pt>
    <dgm:pt modelId="{23533F2A-6456-48FF-9416-6A4CF4212555}">
      <dgm:prSet phldrT="[Text]" custT="1"/>
      <dgm:spPr/>
      <dgm:t>
        <a:bodyPr/>
        <a:lstStyle/>
        <a:p>
          <a:r>
            <a:rPr lang="en-US" sz="2800" b="1" dirty="0" smtClean="0"/>
            <a:t>Back &amp; Forth</a:t>
          </a:r>
          <a:endParaRPr lang="en-US" sz="2800" b="1" dirty="0"/>
        </a:p>
      </dgm:t>
    </dgm:pt>
    <dgm:pt modelId="{F8E9229D-CD68-4CF7-B444-274827F91F98}" type="parTrans" cxnId="{8E3CB37B-65CD-4580-AAD6-46C5B4B27FEA}">
      <dgm:prSet/>
      <dgm:spPr/>
      <dgm:t>
        <a:bodyPr/>
        <a:lstStyle/>
        <a:p>
          <a:endParaRPr lang="en-US"/>
        </a:p>
      </dgm:t>
    </dgm:pt>
    <dgm:pt modelId="{2A2CFE59-1EB8-40DD-ABF4-5A8BBFCBD5D0}" type="sibTrans" cxnId="{8E3CB37B-65CD-4580-AAD6-46C5B4B27FEA}">
      <dgm:prSet/>
      <dgm:spPr/>
      <dgm:t>
        <a:bodyPr/>
        <a:lstStyle/>
        <a:p>
          <a:endParaRPr lang="en-US"/>
        </a:p>
      </dgm:t>
    </dgm:pt>
    <dgm:pt modelId="{0EB51448-7D00-43CC-9F92-16B1C8B398A7}" type="pres">
      <dgm:prSet presAssocID="{8C201834-A341-4639-A894-80A70468386E}" presName="Name0" presStyleCnt="0">
        <dgm:presLayoutVars>
          <dgm:dir/>
          <dgm:resizeHandles val="exact"/>
        </dgm:presLayoutVars>
      </dgm:prSet>
      <dgm:spPr/>
      <dgm:t>
        <a:bodyPr/>
        <a:lstStyle/>
        <a:p>
          <a:endParaRPr lang="en-US"/>
        </a:p>
      </dgm:t>
    </dgm:pt>
    <dgm:pt modelId="{56118D2E-809F-4A71-A1C1-F63EF0116068}" type="pres">
      <dgm:prSet presAssocID="{8C201834-A341-4639-A894-80A70468386E}" presName="cycle" presStyleCnt="0"/>
      <dgm:spPr/>
      <dgm:t>
        <a:bodyPr/>
        <a:lstStyle/>
        <a:p>
          <a:endParaRPr lang="en-US"/>
        </a:p>
      </dgm:t>
    </dgm:pt>
    <dgm:pt modelId="{FB4614F1-56DA-4968-B76B-B6D6D1E0A96A}" type="pres">
      <dgm:prSet presAssocID="{40781354-015F-4081-B450-A375E747C9DC}" presName="nodeFirstNode" presStyleLbl="node1" presStyleIdx="0" presStyleCnt="4">
        <dgm:presLayoutVars>
          <dgm:bulletEnabled val="1"/>
        </dgm:presLayoutVars>
      </dgm:prSet>
      <dgm:spPr/>
      <dgm:t>
        <a:bodyPr/>
        <a:lstStyle/>
        <a:p>
          <a:endParaRPr lang="en-US"/>
        </a:p>
      </dgm:t>
    </dgm:pt>
    <dgm:pt modelId="{5C65EF9A-BF2D-4E4F-AC42-489FBCE2F5BB}" type="pres">
      <dgm:prSet presAssocID="{59B28EE2-8F79-4238-9151-3652FA5B3DF0}" presName="sibTransFirstNode" presStyleLbl="bgShp" presStyleIdx="0" presStyleCnt="1"/>
      <dgm:spPr/>
      <dgm:t>
        <a:bodyPr/>
        <a:lstStyle/>
        <a:p>
          <a:endParaRPr lang="en-US"/>
        </a:p>
      </dgm:t>
    </dgm:pt>
    <dgm:pt modelId="{273DB321-1AB6-4B9C-B1B6-BFDF850B575D}" type="pres">
      <dgm:prSet presAssocID="{21631AC6-A3CA-4F10-A8A2-3C567552A86F}" presName="nodeFollowingNodes" presStyleLbl="node1" presStyleIdx="1" presStyleCnt="4">
        <dgm:presLayoutVars>
          <dgm:bulletEnabled val="1"/>
        </dgm:presLayoutVars>
      </dgm:prSet>
      <dgm:spPr/>
      <dgm:t>
        <a:bodyPr/>
        <a:lstStyle/>
        <a:p>
          <a:endParaRPr lang="en-US"/>
        </a:p>
      </dgm:t>
    </dgm:pt>
    <dgm:pt modelId="{E4E34DB2-9DA1-45DA-90D1-0A07EF302F37}" type="pres">
      <dgm:prSet presAssocID="{5F32B1A4-0EB9-4F09-A527-94460CED48DC}" presName="nodeFollowingNodes" presStyleLbl="node1" presStyleIdx="2" presStyleCnt="4">
        <dgm:presLayoutVars>
          <dgm:bulletEnabled val="1"/>
        </dgm:presLayoutVars>
      </dgm:prSet>
      <dgm:spPr/>
      <dgm:t>
        <a:bodyPr/>
        <a:lstStyle/>
        <a:p>
          <a:endParaRPr lang="en-US"/>
        </a:p>
      </dgm:t>
    </dgm:pt>
    <dgm:pt modelId="{EFAEF867-E6FD-466B-BBD7-4C7B0AC2F49A}" type="pres">
      <dgm:prSet presAssocID="{23533F2A-6456-48FF-9416-6A4CF4212555}" presName="nodeFollowingNodes" presStyleLbl="node1" presStyleIdx="3" presStyleCnt="4">
        <dgm:presLayoutVars>
          <dgm:bulletEnabled val="1"/>
        </dgm:presLayoutVars>
      </dgm:prSet>
      <dgm:spPr/>
      <dgm:t>
        <a:bodyPr/>
        <a:lstStyle/>
        <a:p>
          <a:endParaRPr lang="en-US"/>
        </a:p>
      </dgm:t>
    </dgm:pt>
  </dgm:ptLst>
  <dgm:cxnLst>
    <dgm:cxn modelId="{8E3CB37B-65CD-4580-AAD6-46C5B4B27FEA}" srcId="{8C201834-A341-4639-A894-80A70468386E}" destId="{23533F2A-6456-48FF-9416-6A4CF4212555}" srcOrd="3" destOrd="0" parTransId="{F8E9229D-CD68-4CF7-B444-274827F91F98}" sibTransId="{2A2CFE59-1EB8-40DD-ABF4-5A8BBFCBD5D0}"/>
    <dgm:cxn modelId="{92B1F606-C338-4557-A5F8-C49F44891990}" srcId="{8C201834-A341-4639-A894-80A70468386E}" destId="{21631AC6-A3CA-4F10-A8A2-3C567552A86F}" srcOrd="1" destOrd="0" parTransId="{A6160DE1-E3CA-4946-BFEB-BF798E78B42D}" sibTransId="{FA08832B-CEFF-40F1-857F-785C058817A5}"/>
    <dgm:cxn modelId="{D86A87B0-4FDF-49A5-91D9-05D4F35EF74C}" type="presOf" srcId="{40781354-015F-4081-B450-A375E747C9DC}" destId="{FB4614F1-56DA-4968-B76B-B6D6D1E0A96A}" srcOrd="0" destOrd="0" presId="urn:microsoft.com/office/officeart/2005/8/layout/cycle3"/>
    <dgm:cxn modelId="{3D5253AA-F41E-4C66-8D23-51202ACFFFC3}" type="presOf" srcId="{23533F2A-6456-48FF-9416-6A4CF4212555}" destId="{EFAEF867-E6FD-466B-BBD7-4C7B0AC2F49A}" srcOrd="0" destOrd="0" presId="urn:microsoft.com/office/officeart/2005/8/layout/cycle3"/>
    <dgm:cxn modelId="{18FC5EA6-67D0-49A7-A5A1-5A9353E414F9}" type="presOf" srcId="{59B28EE2-8F79-4238-9151-3652FA5B3DF0}" destId="{5C65EF9A-BF2D-4E4F-AC42-489FBCE2F5BB}" srcOrd="0" destOrd="0" presId="urn:microsoft.com/office/officeart/2005/8/layout/cycle3"/>
    <dgm:cxn modelId="{9B3970A4-7A72-48A9-AF48-FE77912858DA}" srcId="{8C201834-A341-4639-A894-80A70468386E}" destId="{40781354-015F-4081-B450-A375E747C9DC}" srcOrd="0" destOrd="0" parTransId="{38823922-467A-4A2B-A55C-D09AB02A584C}" sibTransId="{59B28EE2-8F79-4238-9151-3652FA5B3DF0}"/>
    <dgm:cxn modelId="{FEB8FF6D-2B5A-488C-8747-237B4D820D0A}" type="presOf" srcId="{21631AC6-A3CA-4F10-A8A2-3C567552A86F}" destId="{273DB321-1AB6-4B9C-B1B6-BFDF850B575D}" srcOrd="0" destOrd="0" presId="urn:microsoft.com/office/officeart/2005/8/layout/cycle3"/>
    <dgm:cxn modelId="{45797C22-2291-48DC-9DC4-07F9F4F9B768}" type="presOf" srcId="{8C201834-A341-4639-A894-80A70468386E}" destId="{0EB51448-7D00-43CC-9F92-16B1C8B398A7}" srcOrd="0" destOrd="0" presId="urn:microsoft.com/office/officeart/2005/8/layout/cycle3"/>
    <dgm:cxn modelId="{CA02950D-7994-4213-BAA7-269F42C2DA5F}" type="presOf" srcId="{5F32B1A4-0EB9-4F09-A527-94460CED48DC}" destId="{E4E34DB2-9DA1-45DA-90D1-0A07EF302F37}" srcOrd="0" destOrd="0" presId="urn:microsoft.com/office/officeart/2005/8/layout/cycle3"/>
    <dgm:cxn modelId="{6EAB4C88-B15D-4D4F-82E2-F4E7FADFC2E1}" srcId="{8C201834-A341-4639-A894-80A70468386E}" destId="{5F32B1A4-0EB9-4F09-A527-94460CED48DC}" srcOrd="2" destOrd="0" parTransId="{A0C4CA91-6CA7-4325-9BB9-76DA8E0FCB28}" sibTransId="{0B5C1E58-CD24-4DC8-A302-BB8ADC5BFFFC}"/>
    <dgm:cxn modelId="{D3071C22-3308-4987-BFC1-15F2BC9F733D}" type="presParOf" srcId="{0EB51448-7D00-43CC-9F92-16B1C8B398A7}" destId="{56118D2E-809F-4A71-A1C1-F63EF0116068}" srcOrd="0" destOrd="0" presId="urn:microsoft.com/office/officeart/2005/8/layout/cycle3"/>
    <dgm:cxn modelId="{6DC1C546-027E-47C0-A092-464057390C19}" type="presParOf" srcId="{56118D2E-809F-4A71-A1C1-F63EF0116068}" destId="{FB4614F1-56DA-4968-B76B-B6D6D1E0A96A}" srcOrd="0" destOrd="0" presId="urn:microsoft.com/office/officeart/2005/8/layout/cycle3"/>
    <dgm:cxn modelId="{DD435494-B47D-48CD-A121-FC879C01FF1D}" type="presParOf" srcId="{56118D2E-809F-4A71-A1C1-F63EF0116068}" destId="{5C65EF9A-BF2D-4E4F-AC42-489FBCE2F5BB}" srcOrd="1" destOrd="0" presId="urn:microsoft.com/office/officeart/2005/8/layout/cycle3"/>
    <dgm:cxn modelId="{2193097D-9D55-4D02-BFF1-3B2D1AC0341F}" type="presParOf" srcId="{56118D2E-809F-4A71-A1C1-F63EF0116068}" destId="{273DB321-1AB6-4B9C-B1B6-BFDF850B575D}" srcOrd="2" destOrd="0" presId="urn:microsoft.com/office/officeart/2005/8/layout/cycle3"/>
    <dgm:cxn modelId="{65FE9382-22A1-4C07-A547-5E4150B9B1E6}" type="presParOf" srcId="{56118D2E-809F-4A71-A1C1-F63EF0116068}" destId="{E4E34DB2-9DA1-45DA-90D1-0A07EF302F37}" srcOrd="3" destOrd="0" presId="urn:microsoft.com/office/officeart/2005/8/layout/cycle3"/>
    <dgm:cxn modelId="{3CC8AF04-AA7B-4D2B-ABF3-39707288064A}" type="presParOf" srcId="{56118D2E-809F-4A71-A1C1-F63EF0116068}" destId="{EFAEF867-E6FD-466B-BBD7-4C7B0AC2F49A}" srcOrd="4"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3FCF85-33F7-4BAC-849E-8EE75CC9830A}" type="doc">
      <dgm:prSet loTypeId="urn:microsoft.com/office/officeart/2005/8/layout/hProcess4" loCatId="process" qsTypeId="urn:microsoft.com/office/officeart/2005/8/quickstyle/simple5" qsCatId="simple" csTypeId="urn:microsoft.com/office/officeart/2005/8/colors/colorful1#10" csCatId="colorful" phldr="1"/>
      <dgm:spPr/>
      <dgm:t>
        <a:bodyPr/>
        <a:lstStyle/>
        <a:p>
          <a:endParaRPr lang="en-US"/>
        </a:p>
      </dgm:t>
    </dgm:pt>
    <dgm:pt modelId="{9E42B656-E4D1-431B-84BF-CD792F78884E}">
      <dgm:prSet phldrT="[Text]" custT="1"/>
      <dgm:spPr/>
      <dgm:t>
        <a:bodyPr/>
        <a:lstStyle/>
        <a:p>
          <a:r>
            <a:rPr lang="en-US" sz="2800" b="1" dirty="0" smtClean="0">
              <a:effectLst>
                <a:outerShdw blurRad="38100" dist="38100" dir="2700000" algn="tl">
                  <a:srgbClr val="000000">
                    <a:alpha val="43137"/>
                  </a:srgbClr>
                </a:outerShdw>
              </a:effectLst>
            </a:rPr>
            <a:t>Learn</a:t>
          </a:r>
          <a:endParaRPr lang="en-US" sz="2800" b="1" dirty="0">
            <a:effectLst>
              <a:outerShdw blurRad="38100" dist="38100" dir="2700000" algn="tl">
                <a:srgbClr val="000000">
                  <a:alpha val="43137"/>
                </a:srgbClr>
              </a:outerShdw>
            </a:effectLst>
          </a:endParaRPr>
        </a:p>
      </dgm:t>
    </dgm:pt>
    <dgm:pt modelId="{17CED95E-902D-49E4-BFBD-9A47A11DA668}" type="parTrans" cxnId="{7505CD98-4865-4708-A1F3-2FC14089940B}">
      <dgm:prSet/>
      <dgm:spPr/>
      <dgm:t>
        <a:bodyPr/>
        <a:lstStyle/>
        <a:p>
          <a:endParaRPr lang="en-US" sz="2000" b="1"/>
        </a:p>
      </dgm:t>
    </dgm:pt>
    <dgm:pt modelId="{D454054A-DFF0-4D5D-A6A8-A52A98195D0B}" type="sibTrans" cxnId="{7505CD98-4865-4708-A1F3-2FC14089940B}">
      <dgm:prSet/>
      <dgm:spPr/>
      <dgm:t>
        <a:bodyPr/>
        <a:lstStyle/>
        <a:p>
          <a:endParaRPr lang="en-US" sz="2000" b="1"/>
        </a:p>
      </dgm:t>
    </dgm:pt>
    <dgm:pt modelId="{25B8FC75-478B-4151-9BDB-2A78106CEBCB}">
      <dgm:prSet custT="1"/>
      <dgm:spPr/>
      <dgm:t>
        <a:bodyPr/>
        <a:lstStyle/>
        <a:p>
          <a:r>
            <a:rPr lang="en-US" sz="2800" b="1" dirty="0" smtClean="0">
              <a:effectLst>
                <a:outerShdw blurRad="38100" dist="38100" dir="2700000" algn="tl">
                  <a:srgbClr val="000000">
                    <a:alpha val="43137"/>
                  </a:srgbClr>
                </a:outerShdw>
              </a:effectLst>
            </a:rPr>
            <a:t>Practice</a:t>
          </a:r>
          <a:endParaRPr lang="en-US" sz="3600" b="1" dirty="0">
            <a:effectLst>
              <a:outerShdw blurRad="38100" dist="38100" dir="2700000" algn="tl">
                <a:srgbClr val="000000">
                  <a:alpha val="43137"/>
                </a:srgbClr>
              </a:outerShdw>
            </a:effectLst>
          </a:endParaRPr>
        </a:p>
      </dgm:t>
    </dgm:pt>
    <dgm:pt modelId="{E49132C4-2E06-4800-9166-1D8493CC90CF}" type="sibTrans" cxnId="{DA847B06-809D-4AE2-8D58-F6AFB54345B1}">
      <dgm:prSet/>
      <dgm:spPr/>
      <dgm:t>
        <a:bodyPr/>
        <a:lstStyle/>
        <a:p>
          <a:endParaRPr lang="en-US"/>
        </a:p>
      </dgm:t>
    </dgm:pt>
    <dgm:pt modelId="{1ABAABBC-362E-4265-845C-EAE6C9DC86D8}" type="parTrans" cxnId="{DA847B06-809D-4AE2-8D58-F6AFB54345B1}">
      <dgm:prSet/>
      <dgm:spPr/>
      <dgm:t>
        <a:bodyPr/>
        <a:lstStyle/>
        <a:p>
          <a:endParaRPr lang="en-US"/>
        </a:p>
      </dgm:t>
    </dgm:pt>
    <dgm:pt modelId="{20110B52-2741-407D-A585-7D659272DC07}">
      <dgm:prSet custT="1"/>
      <dgm:spPr/>
      <dgm:t>
        <a:bodyPr/>
        <a:lstStyle/>
        <a:p>
          <a:r>
            <a:rPr lang="en-US" sz="1800" b="0" dirty="0" smtClean="0">
              <a:effectLst/>
            </a:rPr>
            <a:t>Tsunami zones</a:t>
          </a:r>
          <a:endParaRPr lang="en-US" sz="1800" b="0" dirty="0">
            <a:effectLst/>
          </a:endParaRPr>
        </a:p>
      </dgm:t>
    </dgm:pt>
    <dgm:pt modelId="{1A69E17D-A824-4987-A3EE-3215CF6095CD}" type="sibTrans" cxnId="{83508634-0606-4563-A21C-EF7C164A8B51}">
      <dgm:prSet/>
      <dgm:spPr/>
      <dgm:t>
        <a:bodyPr/>
        <a:lstStyle/>
        <a:p>
          <a:endParaRPr lang="en-US"/>
        </a:p>
      </dgm:t>
    </dgm:pt>
    <dgm:pt modelId="{97C4A866-8BE3-4165-97B5-D84B0C92FCD9}" type="parTrans" cxnId="{83508634-0606-4563-A21C-EF7C164A8B51}">
      <dgm:prSet/>
      <dgm:spPr/>
      <dgm:t>
        <a:bodyPr/>
        <a:lstStyle/>
        <a:p>
          <a:endParaRPr lang="en-US"/>
        </a:p>
      </dgm:t>
    </dgm:pt>
    <dgm:pt modelId="{8263A5BA-9BA6-4C38-930B-93A2CA8269C3}">
      <dgm:prSet custT="1"/>
      <dgm:spPr/>
      <dgm:t>
        <a:bodyPr/>
        <a:lstStyle/>
        <a:p>
          <a:r>
            <a:rPr lang="en-US" sz="1800" b="0" dirty="0" smtClean="0">
              <a:effectLst/>
            </a:rPr>
            <a:t>Evacuation Routes</a:t>
          </a:r>
          <a:endParaRPr lang="en-US" sz="1800" b="0" dirty="0">
            <a:effectLst/>
          </a:endParaRPr>
        </a:p>
      </dgm:t>
    </dgm:pt>
    <dgm:pt modelId="{CC96759C-CE4E-4624-BEA9-B88BB7A0D1F5}" type="parTrans" cxnId="{743FAC69-157A-4AA3-8F2F-4C69F1EAFB13}">
      <dgm:prSet/>
      <dgm:spPr/>
      <dgm:t>
        <a:bodyPr/>
        <a:lstStyle/>
        <a:p>
          <a:endParaRPr lang="en-US"/>
        </a:p>
      </dgm:t>
    </dgm:pt>
    <dgm:pt modelId="{9925CD60-F85C-40C0-B3D0-48124221027D}" type="sibTrans" cxnId="{743FAC69-157A-4AA3-8F2F-4C69F1EAFB13}">
      <dgm:prSet/>
      <dgm:spPr/>
      <dgm:t>
        <a:bodyPr/>
        <a:lstStyle/>
        <a:p>
          <a:endParaRPr lang="en-US"/>
        </a:p>
      </dgm:t>
    </dgm:pt>
    <dgm:pt modelId="{F70CD2BB-C184-4CBE-ABFF-714CF9285BCA}">
      <dgm:prSet custT="1"/>
      <dgm:spPr/>
      <dgm:t>
        <a:bodyPr/>
        <a:lstStyle/>
        <a:p>
          <a:r>
            <a:rPr lang="en-US" sz="1800" b="0" dirty="0" smtClean="0">
              <a:effectLst/>
            </a:rPr>
            <a:t>Safe Areas</a:t>
          </a:r>
          <a:endParaRPr lang="en-US" sz="1800" b="0" dirty="0">
            <a:effectLst/>
          </a:endParaRPr>
        </a:p>
      </dgm:t>
    </dgm:pt>
    <dgm:pt modelId="{4F22D59F-D5AA-42D0-941D-6FBC2019238F}" type="parTrans" cxnId="{C3037A07-7FCB-420E-8AF5-A83882535AD5}">
      <dgm:prSet/>
      <dgm:spPr/>
      <dgm:t>
        <a:bodyPr/>
        <a:lstStyle/>
        <a:p>
          <a:endParaRPr lang="en-US"/>
        </a:p>
      </dgm:t>
    </dgm:pt>
    <dgm:pt modelId="{8F649459-E1EB-45AE-88FD-1A716AF49313}" type="sibTrans" cxnId="{C3037A07-7FCB-420E-8AF5-A83882535AD5}">
      <dgm:prSet/>
      <dgm:spPr/>
      <dgm:t>
        <a:bodyPr/>
        <a:lstStyle/>
        <a:p>
          <a:endParaRPr lang="en-US"/>
        </a:p>
      </dgm:t>
    </dgm:pt>
    <dgm:pt modelId="{ED0750B7-7E09-4721-994A-CEBFC8B0CFBA}">
      <dgm:prSet custT="1"/>
      <dgm:spPr/>
      <dgm:t>
        <a:bodyPr/>
        <a:lstStyle/>
        <a:p>
          <a:r>
            <a:rPr lang="en-US" sz="1800" b="0" dirty="0" smtClean="0">
              <a:effectLst/>
            </a:rPr>
            <a:t>Go on Foot</a:t>
          </a:r>
          <a:endParaRPr lang="en-US" sz="1800" b="0" dirty="0">
            <a:effectLst/>
          </a:endParaRPr>
        </a:p>
      </dgm:t>
    </dgm:pt>
    <dgm:pt modelId="{272574C8-ABA9-439C-8B23-573DC390371B}" type="parTrans" cxnId="{95929193-00FA-4634-A861-4078530B9FD7}">
      <dgm:prSet/>
      <dgm:spPr/>
      <dgm:t>
        <a:bodyPr/>
        <a:lstStyle/>
        <a:p>
          <a:endParaRPr lang="en-US"/>
        </a:p>
      </dgm:t>
    </dgm:pt>
    <dgm:pt modelId="{5BF17376-5844-45C9-AEA4-519F312DD6E0}" type="sibTrans" cxnId="{95929193-00FA-4634-A861-4078530B9FD7}">
      <dgm:prSet/>
      <dgm:spPr/>
      <dgm:t>
        <a:bodyPr/>
        <a:lstStyle/>
        <a:p>
          <a:endParaRPr lang="en-US"/>
        </a:p>
      </dgm:t>
    </dgm:pt>
    <dgm:pt modelId="{12E266D3-E543-403F-B3FD-10D005A92D78}">
      <dgm:prSet custT="1"/>
      <dgm:spPr/>
      <dgm:t>
        <a:bodyPr/>
        <a:lstStyle/>
        <a:p>
          <a:r>
            <a:rPr lang="en-US" sz="1800" b="0" dirty="0" smtClean="0">
              <a:effectLst/>
            </a:rPr>
            <a:t>Assist Others</a:t>
          </a:r>
          <a:endParaRPr lang="en-US" sz="1800" b="0" dirty="0">
            <a:effectLst/>
          </a:endParaRPr>
        </a:p>
      </dgm:t>
    </dgm:pt>
    <dgm:pt modelId="{8CCFCEB1-66A3-4D29-BB9E-E18EE71303DF}" type="parTrans" cxnId="{B67C23AF-C77F-4A30-B6C2-534B637E9576}">
      <dgm:prSet/>
      <dgm:spPr/>
      <dgm:t>
        <a:bodyPr/>
        <a:lstStyle/>
        <a:p>
          <a:endParaRPr lang="en-US"/>
        </a:p>
      </dgm:t>
    </dgm:pt>
    <dgm:pt modelId="{94F96058-8086-43D0-A228-12B11EBF20F6}" type="sibTrans" cxnId="{B67C23AF-C77F-4A30-B6C2-534B637E9576}">
      <dgm:prSet/>
      <dgm:spPr/>
      <dgm:t>
        <a:bodyPr/>
        <a:lstStyle/>
        <a:p>
          <a:endParaRPr lang="en-US"/>
        </a:p>
      </dgm:t>
    </dgm:pt>
    <dgm:pt modelId="{C86D7C21-C043-44AE-ACDB-BC2B0970E31E}">
      <dgm:prSet custT="1"/>
      <dgm:spPr/>
      <dgm:t>
        <a:bodyPr/>
        <a:lstStyle/>
        <a:p>
          <a:r>
            <a:rPr lang="en-US" sz="1800" b="0" dirty="0" smtClean="0">
              <a:effectLst/>
            </a:rPr>
            <a:t>Consider Options</a:t>
          </a:r>
          <a:endParaRPr lang="en-US" sz="1800" b="0" dirty="0">
            <a:effectLst/>
          </a:endParaRPr>
        </a:p>
      </dgm:t>
    </dgm:pt>
    <dgm:pt modelId="{6FD050F4-DAF4-4FA6-8993-E0720705E107}" type="parTrans" cxnId="{44A09069-8084-408E-866F-20C0EEE4AC55}">
      <dgm:prSet/>
      <dgm:spPr/>
      <dgm:t>
        <a:bodyPr/>
        <a:lstStyle/>
        <a:p>
          <a:endParaRPr lang="en-US"/>
        </a:p>
      </dgm:t>
    </dgm:pt>
    <dgm:pt modelId="{DFDE196F-E61B-47C9-A326-625A392B96A6}" type="sibTrans" cxnId="{44A09069-8084-408E-866F-20C0EEE4AC55}">
      <dgm:prSet/>
      <dgm:spPr/>
      <dgm:t>
        <a:bodyPr/>
        <a:lstStyle/>
        <a:p>
          <a:endParaRPr lang="en-US"/>
        </a:p>
      </dgm:t>
    </dgm:pt>
    <dgm:pt modelId="{9E79E2F6-4104-40DF-86C6-15733635E15A}" type="pres">
      <dgm:prSet presAssocID="{1C3FCF85-33F7-4BAC-849E-8EE75CC9830A}" presName="Name0" presStyleCnt="0">
        <dgm:presLayoutVars>
          <dgm:dir/>
          <dgm:animLvl val="lvl"/>
          <dgm:resizeHandles val="exact"/>
        </dgm:presLayoutVars>
      </dgm:prSet>
      <dgm:spPr/>
      <dgm:t>
        <a:bodyPr/>
        <a:lstStyle/>
        <a:p>
          <a:endParaRPr lang="en-US"/>
        </a:p>
      </dgm:t>
    </dgm:pt>
    <dgm:pt modelId="{0A3E9E12-C47F-460A-875E-9D8B05AF82A3}" type="pres">
      <dgm:prSet presAssocID="{1C3FCF85-33F7-4BAC-849E-8EE75CC9830A}" presName="tSp" presStyleCnt="0"/>
      <dgm:spPr/>
    </dgm:pt>
    <dgm:pt modelId="{0455CFC2-2E78-469F-8671-4FB4652BBEF6}" type="pres">
      <dgm:prSet presAssocID="{1C3FCF85-33F7-4BAC-849E-8EE75CC9830A}" presName="bSp" presStyleCnt="0"/>
      <dgm:spPr/>
    </dgm:pt>
    <dgm:pt modelId="{5E9D87C6-DD5D-4699-B7BF-9086DB10A571}" type="pres">
      <dgm:prSet presAssocID="{1C3FCF85-33F7-4BAC-849E-8EE75CC9830A}" presName="process" presStyleCnt="0"/>
      <dgm:spPr/>
    </dgm:pt>
    <dgm:pt modelId="{28FB7C92-AF80-400A-8B9C-70ED6FE217AB}" type="pres">
      <dgm:prSet presAssocID="{9E42B656-E4D1-431B-84BF-CD792F78884E}" presName="composite1" presStyleCnt="0"/>
      <dgm:spPr/>
    </dgm:pt>
    <dgm:pt modelId="{FA76EEA5-47FA-402D-BFEC-B672044278B2}" type="pres">
      <dgm:prSet presAssocID="{9E42B656-E4D1-431B-84BF-CD792F78884E}" presName="dummyNode1" presStyleLbl="node1" presStyleIdx="0" presStyleCnt="2"/>
      <dgm:spPr/>
    </dgm:pt>
    <dgm:pt modelId="{5EB4A296-D056-4454-A31D-58B14CBC0B2F}" type="pres">
      <dgm:prSet presAssocID="{9E42B656-E4D1-431B-84BF-CD792F78884E}" presName="childNode1" presStyleLbl="bgAcc1" presStyleIdx="0" presStyleCnt="2">
        <dgm:presLayoutVars>
          <dgm:bulletEnabled val="1"/>
        </dgm:presLayoutVars>
      </dgm:prSet>
      <dgm:spPr/>
      <dgm:t>
        <a:bodyPr/>
        <a:lstStyle/>
        <a:p>
          <a:endParaRPr lang="en-US"/>
        </a:p>
      </dgm:t>
    </dgm:pt>
    <dgm:pt modelId="{DF9A24BB-5E00-4D0A-B721-8111A71591F8}" type="pres">
      <dgm:prSet presAssocID="{9E42B656-E4D1-431B-84BF-CD792F78884E}" presName="childNode1tx" presStyleLbl="bgAcc1" presStyleIdx="0" presStyleCnt="2">
        <dgm:presLayoutVars>
          <dgm:bulletEnabled val="1"/>
        </dgm:presLayoutVars>
      </dgm:prSet>
      <dgm:spPr/>
      <dgm:t>
        <a:bodyPr/>
        <a:lstStyle/>
        <a:p>
          <a:endParaRPr lang="en-US"/>
        </a:p>
      </dgm:t>
    </dgm:pt>
    <dgm:pt modelId="{2BE4803D-29A2-4EC5-A8D8-B5DDC3C47621}" type="pres">
      <dgm:prSet presAssocID="{9E42B656-E4D1-431B-84BF-CD792F78884E}" presName="parentNode1" presStyleLbl="node1" presStyleIdx="0" presStyleCnt="2">
        <dgm:presLayoutVars>
          <dgm:chMax val="1"/>
          <dgm:bulletEnabled val="1"/>
        </dgm:presLayoutVars>
      </dgm:prSet>
      <dgm:spPr/>
      <dgm:t>
        <a:bodyPr/>
        <a:lstStyle/>
        <a:p>
          <a:endParaRPr lang="en-US"/>
        </a:p>
      </dgm:t>
    </dgm:pt>
    <dgm:pt modelId="{B09B4922-FE54-4221-AC19-4D149C280291}" type="pres">
      <dgm:prSet presAssocID="{9E42B656-E4D1-431B-84BF-CD792F78884E}" presName="connSite1" presStyleCnt="0"/>
      <dgm:spPr/>
    </dgm:pt>
    <dgm:pt modelId="{05868359-7EFA-4193-9BF5-12F74A1F5D4C}" type="pres">
      <dgm:prSet presAssocID="{D454054A-DFF0-4D5D-A6A8-A52A98195D0B}" presName="Name9" presStyleLbl="sibTrans2D1" presStyleIdx="0" presStyleCnt="1"/>
      <dgm:spPr/>
      <dgm:t>
        <a:bodyPr/>
        <a:lstStyle/>
        <a:p>
          <a:endParaRPr lang="en-US"/>
        </a:p>
      </dgm:t>
    </dgm:pt>
    <dgm:pt modelId="{D4B1CA8A-10A2-4413-89CD-3BC44A56E76A}" type="pres">
      <dgm:prSet presAssocID="{25B8FC75-478B-4151-9BDB-2A78106CEBCB}" presName="composite2" presStyleCnt="0"/>
      <dgm:spPr/>
    </dgm:pt>
    <dgm:pt modelId="{B2A942D3-4783-4A21-A539-13E5467AF3B0}" type="pres">
      <dgm:prSet presAssocID="{25B8FC75-478B-4151-9BDB-2A78106CEBCB}" presName="dummyNode2" presStyleLbl="node1" presStyleIdx="0" presStyleCnt="2"/>
      <dgm:spPr/>
    </dgm:pt>
    <dgm:pt modelId="{2221D9A6-9726-4D28-82B6-77DBDDF30057}" type="pres">
      <dgm:prSet presAssocID="{25B8FC75-478B-4151-9BDB-2A78106CEBCB}" presName="childNode2" presStyleLbl="bgAcc1" presStyleIdx="1" presStyleCnt="2">
        <dgm:presLayoutVars>
          <dgm:bulletEnabled val="1"/>
        </dgm:presLayoutVars>
      </dgm:prSet>
      <dgm:spPr/>
      <dgm:t>
        <a:bodyPr/>
        <a:lstStyle/>
        <a:p>
          <a:endParaRPr lang="en-US"/>
        </a:p>
      </dgm:t>
    </dgm:pt>
    <dgm:pt modelId="{E174FA38-9326-4ECC-9B2D-A638635C5F68}" type="pres">
      <dgm:prSet presAssocID="{25B8FC75-478B-4151-9BDB-2A78106CEBCB}" presName="childNode2tx" presStyleLbl="bgAcc1" presStyleIdx="1" presStyleCnt="2">
        <dgm:presLayoutVars>
          <dgm:bulletEnabled val="1"/>
        </dgm:presLayoutVars>
      </dgm:prSet>
      <dgm:spPr/>
      <dgm:t>
        <a:bodyPr/>
        <a:lstStyle/>
        <a:p>
          <a:endParaRPr lang="en-US"/>
        </a:p>
      </dgm:t>
    </dgm:pt>
    <dgm:pt modelId="{659880E6-0BD6-4DC4-9AAE-2E2355038FF0}" type="pres">
      <dgm:prSet presAssocID="{25B8FC75-478B-4151-9BDB-2A78106CEBCB}" presName="parentNode2" presStyleLbl="node1" presStyleIdx="1" presStyleCnt="2">
        <dgm:presLayoutVars>
          <dgm:chMax val="0"/>
          <dgm:bulletEnabled val="1"/>
        </dgm:presLayoutVars>
      </dgm:prSet>
      <dgm:spPr/>
      <dgm:t>
        <a:bodyPr/>
        <a:lstStyle/>
        <a:p>
          <a:endParaRPr lang="en-US"/>
        </a:p>
      </dgm:t>
    </dgm:pt>
    <dgm:pt modelId="{C205ED14-569D-4A47-99A5-7DCF1469BD41}" type="pres">
      <dgm:prSet presAssocID="{25B8FC75-478B-4151-9BDB-2A78106CEBCB}" presName="connSite2" presStyleCnt="0"/>
      <dgm:spPr/>
    </dgm:pt>
  </dgm:ptLst>
  <dgm:cxnLst>
    <dgm:cxn modelId="{B67C23AF-C77F-4A30-B6C2-534B637E9576}" srcId="{25B8FC75-478B-4151-9BDB-2A78106CEBCB}" destId="{12E266D3-E543-403F-B3FD-10D005A92D78}" srcOrd="1" destOrd="0" parTransId="{8CCFCEB1-66A3-4D29-BB9E-E18EE71303DF}" sibTransId="{94F96058-8086-43D0-A228-12B11EBF20F6}"/>
    <dgm:cxn modelId="{743FAC69-157A-4AA3-8F2F-4C69F1EAFB13}" srcId="{9E42B656-E4D1-431B-84BF-CD792F78884E}" destId="{8263A5BA-9BA6-4C38-930B-93A2CA8269C3}" srcOrd="1" destOrd="0" parTransId="{CC96759C-CE4E-4624-BEA9-B88BB7A0D1F5}" sibTransId="{9925CD60-F85C-40C0-B3D0-48124221027D}"/>
    <dgm:cxn modelId="{44A09069-8084-408E-866F-20C0EEE4AC55}" srcId="{25B8FC75-478B-4151-9BDB-2A78106CEBCB}" destId="{C86D7C21-C043-44AE-ACDB-BC2B0970E31E}" srcOrd="2" destOrd="0" parTransId="{6FD050F4-DAF4-4FA6-8993-E0720705E107}" sibTransId="{DFDE196F-E61B-47C9-A326-625A392B96A6}"/>
    <dgm:cxn modelId="{98B2F8EC-5542-458F-AEAC-985BB1221FC6}" type="presOf" srcId="{20110B52-2741-407D-A585-7D659272DC07}" destId="{DF9A24BB-5E00-4D0A-B721-8111A71591F8}" srcOrd="1" destOrd="0" presId="urn:microsoft.com/office/officeart/2005/8/layout/hProcess4"/>
    <dgm:cxn modelId="{BA2960D2-E3BA-4C2D-82A5-BB411ABE1D89}" type="presOf" srcId="{F70CD2BB-C184-4CBE-ABFF-714CF9285BCA}" destId="{5EB4A296-D056-4454-A31D-58B14CBC0B2F}" srcOrd="0" destOrd="2" presId="urn:microsoft.com/office/officeart/2005/8/layout/hProcess4"/>
    <dgm:cxn modelId="{7FCD3296-5A61-484D-A3A2-454255C25960}" type="presOf" srcId="{20110B52-2741-407D-A585-7D659272DC07}" destId="{5EB4A296-D056-4454-A31D-58B14CBC0B2F}" srcOrd="0" destOrd="0" presId="urn:microsoft.com/office/officeart/2005/8/layout/hProcess4"/>
    <dgm:cxn modelId="{DA847B06-809D-4AE2-8D58-F6AFB54345B1}" srcId="{1C3FCF85-33F7-4BAC-849E-8EE75CC9830A}" destId="{25B8FC75-478B-4151-9BDB-2A78106CEBCB}" srcOrd="1" destOrd="0" parTransId="{1ABAABBC-362E-4265-845C-EAE6C9DC86D8}" sibTransId="{E49132C4-2E06-4800-9166-1D8493CC90CF}"/>
    <dgm:cxn modelId="{4826531F-FE0D-43FE-A8D8-0A74AC00CA9F}" type="presOf" srcId="{12E266D3-E543-403F-B3FD-10D005A92D78}" destId="{2221D9A6-9726-4D28-82B6-77DBDDF30057}" srcOrd="0" destOrd="1" presId="urn:microsoft.com/office/officeart/2005/8/layout/hProcess4"/>
    <dgm:cxn modelId="{83508634-0606-4563-A21C-EF7C164A8B51}" srcId="{9E42B656-E4D1-431B-84BF-CD792F78884E}" destId="{20110B52-2741-407D-A585-7D659272DC07}" srcOrd="0" destOrd="0" parTransId="{97C4A866-8BE3-4165-97B5-D84B0C92FCD9}" sibTransId="{1A69E17D-A824-4987-A3EE-3215CF6095CD}"/>
    <dgm:cxn modelId="{77E91DD2-5364-4243-954D-EE02BB01F0CB}" type="presOf" srcId="{9E42B656-E4D1-431B-84BF-CD792F78884E}" destId="{2BE4803D-29A2-4EC5-A8D8-B5DDC3C47621}" srcOrd="0" destOrd="0" presId="urn:microsoft.com/office/officeart/2005/8/layout/hProcess4"/>
    <dgm:cxn modelId="{B06DE3DD-1A0E-4E19-93D0-42786F10042F}" type="presOf" srcId="{25B8FC75-478B-4151-9BDB-2A78106CEBCB}" destId="{659880E6-0BD6-4DC4-9AAE-2E2355038FF0}" srcOrd="0" destOrd="0" presId="urn:microsoft.com/office/officeart/2005/8/layout/hProcess4"/>
    <dgm:cxn modelId="{D57835EA-C115-4511-B519-0DA3068C32AE}" type="presOf" srcId="{C86D7C21-C043-44AE-ACDB-BC2B0970E31E}" destId="{2221D9A6-9726-4D28-82B6-77DBDDF30057}" srcOrd="0" destOrd="2" presId="urn:microsoft.com/office/officeart/2005/8/layout/hProcess4"/>
    <dgm:cxn modelId="{5B32906B-6ACB-4291-8DF9-D9821C6E8C93}" type="presOf" srcId="{ED0750B7-7E09-4721-994A-CEBFC8B0CFBA}" destId="{E174FA38-9326-4ECC-9B2D-A638635C5F68}" srcOrd="1" destOrd="0" presId="urn:microsoft.com/office/officeart/2005/8/layout/hProcess4"/>
    <dgm:cxn modelId="{7505CD98-4865-4708-A1F3-2FC14089940B}" srcId="{1C3FCF85-33F7-4BAC-849E-8EE75CC9830A}" destId="{9E42B656-E4D1-431B-84BF-CD792F78884E}" srcOrd="0" destOrd="0" parTransId="{17CED95E-902D-49E4-BFBD-9A47A11DA668}" sibTransId="{D454054A-DFF0-4D5D-A6A8-A52A98195D0B}"/>
    <dgm:cxn modelId="{95929193-00FA-4634-A861-4078530B9FD7}" srcId="{25B8FC75-478B-4151-9BDB-2A78106CEBCB}" destId="{ED0750B7-7E09-4721-994A-CEBFC8B0CFBA}" srcOrd="0" destOrd="0" parTransId="{272574C8-ABA9-439C-8B23-573DC390371B}" sibTransId="{5BF17376-5844-45C9-AEA4-519F312DD6E0}"/>
    <dgm:cxn modelId="{4E7636AA-A589-4C45-8C04-687CC77A429D}" type="presOf" srcId="{D454054A-DFF0-4D5D-A6A8-A52A98195D0B}" destId="{05868359-7EFA-4193-9BF5-12F74A1F5D4C}" srcOrd="0" destOrd="0" presId="urn:microsoft.com/office/officeart/2005/8/layout/hProcess4"/>
    <dgm:cxn modelId="{C3037A07-7FCB-420E-8AF5-A83882535AD5}" srcId="{9E42B656-E4D1-431B-84BF-CD792F78884E}" destId="{F70CD2BB-C184-4CBE-ABFF-714CF9285BCA}" srcOrd="2" destOrd="0" parTransId="{4F22D59F-D5AA-42D0-941D-6FBC2019238F}" sibTransId="{8F649459-E1EB-45AE-88FD-1A716AF49313}"/>
    <dgm:cxn modelId="{267077EA-2245-4BF0-B7F6-6FC79B31B890}" type="presOf" srcId="{8263A5BA-9BA6-4C38-930B-93A2CA8269C3}" destId="{DF9A24BB-5E00-4D0A-B721-8111A71591F8}" srcOrd="1" destOrd="1" presId="urn:microsoft.com/office/officeart/2005/8/layout/hProcess4"/>
    <dgm:cxn modelId="{DFBA3841-D5F0-4035-BEF3-8E663F1CC825}" type="presOf" srcId="{1C3FCF85-33F7-4BAC-849E-8EE75CC9830A}" destId="{9E79E2F6-4104-40DF-86C6-15733635E15A}" srcOrd="0" destOrd="0" presId="urn:microsoft.com/office/officeart/2005/8/layout/hProcess4"/>
    <dgm:cxn modelId="{54DADDBB-96C5-4F72-A94C-759B8A9CBD30}" type="presOf" srcId="{8263A5BA-9BA6-4C38-930B-93A2CA8269C3}" destId="{5EB4A296-D056-4454-A31D-58B14CBC0B2F}" srcOrd="0" destOrd="1" presId="urn:microsoft.com/office/officeart/2005/8/layout/hProcess4"/>
    <dgm:cxn modelId="{A6220BB6-F42C-435B-8450-9D38BCA47834}" type="presOf" srcId="{F70CD2BB-C184-4CBE-ABFF-714CF9285BCA}" destId="{DF9A24BB-5E00-4D0A-B721-8111A71591F8}" srcOrd="1" destOrd="2" presId="urn:microsoft.com/office/officeart/2005/8/layout/hProcess4"/>
    <dgm:cxn modelId="{3809A14D-D248-4A1D-9E70-5440B2ED3B74}" type="presOf" srcId="{12E266D3-E543-403F-B3FD-10D005A92D78}" destId="{E174FA38-9326-4ECC-9B2D-A638635C5F68}" srcOrd="1" destOrd="1" presId="urn:microsoft.com/office/officeart/2005/8/layout/hProcess4"/>
    <dgm:cxn modelId="{A8C7DBD2-9FAB-4A5C-B82C-AB2EDF562276}" type="presOf" srcId="{ED0750B7-7E09-4721-994A-CEBFC8B0CFBA}" destId="{2221D9A6-9726-4D28-82B6-77DBDDF30057}" srcOrd="0" destOrd="0" presId="urn:microsoft.com/office/officeart/2005/8/layout/hProcess4"/>
    <dgm:cxn modelId="{601CDBB7-F49F-4A92-98A2-0575494A7F96}" type="presOf" srcId="{C86D7C21-C043-44AE-ACDB-BC2B0970E31E}" destId="{E174FA38-9326-4ECC-9B2D-A638635C5F68}" srcOrd="1" destOrd="2" presId="urn:microsoft.com/office/officeart/2005/8/layout/hProcess4"/>
    <dgm:cxn modelId="{90EAE2C1-B834-4705-84D6-1EF778386DD9}" type="presParOf" srcId="{9E79E2F6-4104-40DF-86C6-15733635E15A}" destId="{0A3E9E12-C47F-460A-875E-9D8B05AF82A3}" srcOrd="0" destOrd="0" presId="urn:microsoft.com/office/officeart/2005/8/layout/hProcess4"/>
    <dgm:cxn modelId="{2D17AD17-0F23-4140-B56A-5CAD5D42EC05}" type="presParOf" srcId="{9E79E2F6-4104-40DF-86C6-15733635E15A}" destId="{0455CFC2-2E78-469F-8671-4FB4652BBEF6}" srcOrd="1" destOrd="0" presId="urn:microsoft.com/office/officeart/2005/8/layout/hProcess4"/>
    <dgm:cxn modelId="{C7C0A54C-BDAF-4C78-856B-EC0E8FE2FF6E}" type="presParOf" srcId="{9E79E2F6-4104-40DF-86C6-15733635E15A}" destId="{5E9D87C6-DD5D-4699-B7BF-9086DB10A571}" srcOrd="2" destOrd="0" presId="urn:microsoft.com/office/officeart/2005/8/layout/hProcess4"/>
    <dgm:cxn modelId="{2DF7CDA8-33B3-439C-9462-599833AEECFE}" type="presParOf" srcId="{5E9D87C6-DD5D-4699-B7BF-9086DB10A571}" destId="{28FB7C92-AF80-400A-8B9C-70ED6FE217AB}" srcOrd="0" destOrd="0" presId="urn:microsoft.com/office/officeart/2005/8/layout/hProcess4"/>
    <dgm:cxn modelId="{6D0EC257-C42C-43B1-943D-C518B279E3FD}" type="presParOf" srcId="{28FB7C92-AF80-400A-8B9C-70ED6FE217AB}" destId="{FA76EEA5-47FA-402D-BFEC-B672044278B2}" srcOrd="0" destOrd="0" presId="urn:microsoft.com/office/officeart/2005/8/layout/hProcess4"/>
    <dgm:cxn modelId="{EE549E97-218D-4F11-A911-7D08F47A451A}" type="presParOf" srcId="{28FB7C92-AF80-400A-8B9C-70ED6FE217AB}" destId="{5EB4A296-D056-4454-A31D-58B14CBC0B2F}" srcOrd="1" destOrd="0" presId="urn:microsoft.com/office/officeart/2005/8/layout/hProcess4"/>
    <dgm:cxn modelId="{63695463-3D31-493C-B18B-39BD98F5FB69}" type="presParOf" srcId="{28FB7C92-AF80-400A-8B9C-70ED6FE217AB}" destId="{DF9A24BB-5E00-4D0A-B721-8111A71591F8}" srcOrd="2" destOrd="0" presId="urn:microsoft.com/office/officeart/2005/8/layout/hProcess4"/>
    <dgm:cxn modelId="{5E35DC90-48BF-409C-9CC3-D58D8B298990}" type="presParOf" srcId="{28FB7C92-AF80-400A-8B9C-70ED6FE217AB}" destId="{2BE4803D-29A2-4EC5-A8D8-B5DDC3C47621}" srcOrd="3" destOrd="0" presId="urn:microsoft.com/office/officeart/2005/8/layout/hProcess4"/>
    <dgm:cxn modelId="{513BEE13-57DF-4A24-A570-40B30C8DDE8A}" type="presParOf" srcId="{28FB7C92-AF80-400A-8B9C-70ED6FE217AB}" destId="{B09B4922-FE54-4221-AC19-4D149C280291}" srcOrd="4" destOrd="0" presId="urn:microsoft.com/office/officeart/2005/8/layout/hProcess4"/>
    <dgm:cxn modelId="{77521055-D4C9-443C-AFF1-81B46409BAC6}" type="presParOf" srcId="{5E9D87C6-DD5D-4699-B7BF-9086DB10A571}" destId="{05868359-7EFA-4193-9BF5-12F74A1F5D4C}" srcOrd="1" destOrd="0" presId="urn:microsoft.com/office/officeart/2005/8/layout/hProcess4"/>
    <dgm:cxn modelId="{64D21583-44B3-49E1-9E9F-4273E7209C7E}" type="presParOf" srcId="{5E9D87C6-DD5D-4699-B7BF-9086DB10A571}" destId="{D4B1CA8A-10A2-4413-89CD-3BC44A56E76A}" srcOrd="2" destOrd="0" presId="urn:microsoft.com/office/officeart/2005/8/layout/hProcess4"/>
    <dgm:cxn modelId="{3107468C-E909-4880-A172-3BC24725294B}" type="presParOf" srcId="{D4B1CA8A-10A2-4413-89CD-3BC44A56E76A}" destId="{B2A942D3-4783-4A21-A539-13E5467AF3B0}" srcOrd="0" destOrd="0" presId="urn:microsoft.com/office/officeart/2005/8/layout/hProcess4"/>
    <dgm:cxn modelId="{46C517EE-B8A3-4D58-BFFF-BF153C818D78}" type="presParOf" srcId="{D4B1CA8A-10A2-4413-89CD-3BC44A56E76A}" destId="{2221D9A6-9726-4D28-82B6-77DBDDF30057}" srcOrd="1" destOrd="0" presId="urn:microsoft.com/office/officeart/2005/8/layout/hProcess4"/>
    <dgm:cxn modelId="{D747021D-1FE4-40C2-BF89-FC39D61A3C34}" type="presParOf" srcId="{D4B1CA8A-10A2-4413-89CD-3BC44A56E76A}" destId="{E174FA38-9326-4ECC-9B2D-A638635C5F68}" srcOrd="2" destOrd="0" presId="urn:microsoft.com/office/officeart/2005/8/layout/hProcess4"/>
    <dgm:cxn modelId="{8A4B6A28-C4EC-4917-A550-DD909AB89238}" type="presParOf" srcId="{D4B1CA8A-10A2-4413-89CD-3BC44A56E76A}" destId="{659880E6-0BD6-4DC4-9AAE-2E2355038FF0}" srcOrd="3" destOrd="0" presId="urn:microsoft.com/office/officeart/2005/8/layout/hProcess4"/>
    <dgm:cxn modelId="{ECC58CD1-3F80-4634-978C-4D3FC5DB3B16}" type="presParOf" srcId="{D4B1CA8A-10A2-4413-89CD-3BC44A56E76A}" destId="{C205ED14-569D-4A47-99A5-7DCF1469BD41}"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66C808-89AA-4EA7-86FD-10881CCC5B1C}" type="doc">
      <dgm:prSet loTypeId="urn:microsoft.com/office/officeart/2005/8/layout/process1" loCatId="process" qsTypeId="urn:microsoft.com/office/officeart/2005/8/quickstyle/simple1" qsCatId="simple" csTypeId="urn:microsoft.com/office/officeart/2005/8/colors/colorful1#11" csCatId="colorful" phldr="1"/>
      <dgm:spPr/>
    </dgm:pt>
    <dgm:pt modelId="{1D5CFDC6-0341-469C-9E25-95034B028BBD}">
      <dgm:prSet phldrT="[Text]" custT="1"/>
      <dgm:spPr/>
      <dgm:t>
        <a:bodyPr/>
        <a:lstStyle/>
        <a:p>
          <a:r>
            <a:rPr lang="en-US" sz="2800" b="1" dirty="0" smtClean="0"/>
            <a:t>Go On Foot</a:t>
          </a:r>
          <a:endParaRPr lang="en-US" sz="2800" b="1" dirty="0"/>
        </a:p>
      </dgm:t>
    </dgm:pt>
    <dgm:pt modelId="{BFD9D564-9C91-47D0-B5CA-539EFBB03C4B}" type="parTrans" cxnId="{E5680C30-42E8-4805-9F3E-CB0E068838ED}">
      <dgm:prSet/>
      <dgm:spPr/>
      <dgm:t>
        <a:bodyPr/>
        <a:lstStyle/>
        <a:p>
          <a:endParaRPr lang="en-US"/>
        </a:p>
      </dgm:t>
    </dgm:pt>
    <dgm:pt modelId="{ADEAD6A3-3842-4EFA-A036-14715A4263DE}" type="sibTrans" cxnId="{E5680C30-42E8-4805-9F3E-CB0E068838ED}">
      <dgm:prSet/>
      <dgm:spPr/>
      <dgm:t>
        <a:bodyPr/>
        <a:lstStyle/>
        <a:p>
          <a:endParaRPr lang="en-US"/>
        </a:p>
      </dgm:t>
    </dgm:pt>
    <dgm:pt modelId="{D7A0BD6E-984B-4354-AD44-55B735885E84}">
      <dgm:prSet phldrT="[Text]" custT="1"/>
      <dgm:spPr/>
      <dgm:t>
        <a:bodyPr/>
        <a:lstStyle/>
        <a:p>
          <a:r>
            <a:rPr lang="en-US" sz="2800" b="1" dirty="0" smtClean="0"/>
            <a:t>Assist Others</a:t>
          </a:r>
          <a:endParaRPr lang="en-US" sz="2800" b="1" dirty="0"/>
        </a:p>
      </dgm:t>
    </dgm:pt>
    <dgm:pt modelId="{C83574F0-4CD7-44D5-A3B6-F6D30FCBD5F5}" type="parTrans" cxnId="{87122D1D-F869-4427-B68D-8FC4F71DA0D9}">
      <dgm:prSet/>
      <dgm:spPr/>
      <dgm:t>
        <a:bodyPr/>
        <a:lstStyle/>
        <a:p>
          <a:endParaRPr lang="en-US"/>
        </a:p>
      </dgm:t>
    </dgm:pt>
    <dgm:pt modelId="{99F4122D-574E-49EE-8AD4-6298CF79FB7A}" type="sibTrans" cxnId="{87122D1D-F869-4427-B68D-8FC4F71DA0D9}">
      <dgm:prSet/>
      <dgm:spPr/>
      <dgm:t>
        <a:bodyPr/>
        <a:lstStyle/>
        <a:p>
          <a:endParaRPr lang="en-US"/>
        </a:p>
      </dgm:t>
    </dgm:pt>
    <dgm:pt modelId="{2D69AB14-60CE-4FD1-92A7-990C13C67406}">
      <dgm:prSet phldrT="[Text]" custT="1"/>
      <dgm:spPr/>
      <dgm:t>
        <a:bodyPr/>
        <a:lstStyle/>
        <a:p>
          <a:r>
            <a:rPr lang="en-US" sz="2800" b="1" dirty="0" smtClean="0"/>
            <a:t>Consider Options</a:t>
          </a:r>
          <a:endParaRPr lang="en-US" sz="2800" b="1" dirty="0"/>
        </a:p>
      </dgm:t>
    </dgm:pt>
    <dgm:pt modelId="{C59BEAF8-379D-4EA8-B0C7-403CEDC162C9}" type="parTrans" cxnId="{18F25702-AD63-489E-804D-5239C14C3488}">
      <dgm:prSet/>
      <dgm:spPr/>
      <dgm:t>
        <a:bodyPr/>
        <a:lstStyle/>
        <a:p>
          <a:endParaRPr lang="en-US"/>
        </a:p>
      </dgm:t>
    </dgm:pt>
    <dgm:pt modelId="{92C97895-0FC9-4ED3-935C-00FBDA0C4A64}" type="sibTrans" cxnId="{18F25702-AD63-489E-804D-5239C14C3488}">
      <dgm:prSet/>
      <dgm:spPr/>
      <dgm:t>
        <a:bodyPr/>
        <a:lstStyle/>
        <a:p>
          <a:endParaRPr lang="en-US"/>
        </a:p>
      </dgm:t>
    </dgm:pt>
    <dgm:pt modelId="{358A2ED0-8A39-4CEE-8E37-A1DE6E038DAC}" type="pres">
      <dgm:prSet presAssocID="{B566C808-89AA-4EA7-86FD-10881CCC5B1C}" presName="Name0" presStyleCnt="0">
        <dgm:presLayoutVars>
          <dgm:dir/>
          <dgm:resizeHandles val="exact"/>
        </dgm:presLayoutVars>
      </dgm:prSet>
      <dgm:spPr/>
    </dgm:pt>
    <dgm:pt modelId="{7FA83B54-A144-4358-B3D0-F8B631293139}" type="pres">
      <dgm:prSet presAssocID="{1D5CFDC6-0341-469C-9E25-95034B028BBD}" presName="node" presStyleLbl="node1" presStyleIdx="0" presStyleCnt="3">
        <dgm:presLayoutVars>
          <dgm:bulletEnabled val="1"/>
        </dgm:presLayoutVars>
      </dgm:prSet>
      <dgm:spPr/>
      <dgm:t>
        <a:bodyPr/>
        <a:lstStyle/>
        <a:p>
          <a:endParaRPr lang="en-US"/>
        </a:p>
      </dgm:t>
    </dgm:pt>
    <dgm:pt modelId="{B7AACCCA-B0B3-4A31-AA70-5815308FE84D}" type="pres">
      <dgm:prSet presAssocID="{ADEAD6A3-3842-4EFA-A036-14715A4263DE}" presName="sibTrans" presStyleLbl="sibTrans2D1" presStyleIdx="0" presStyleCnt="2"/>
      <dgm:spPr/>
      <dgm:t>
        <a:bodyPr/>
        <a:lstStyle/>
        <a:p>
          <a:endParaRPr lang="en-US"/>
        </a:p>
      </dgm:t>
    </dgm:pt>
    <dgm:pt modelId="{E3D0BC08-8394-47AB-A498-A1B51D6EFC7A}" type="pres">
      <dgm:prSet presAssocID="{ADEAD6A3-3842-4EFA-A036-14715A4263DE}" presName="connectorText" presStyleLbl="sibTrans2D1" presStyleIdx="0" presStyleCnt="2"/>
      <dgm:spPr/>
      <dgm:t>
        <a:bodyPr/>
        <a:lstStyle/>
        <a:p>
          <a:endParaRPr lang="en-US"/>
        </a:p>
      </dgm:t>
    </dgm:pt>
    <dgm:pt modelId="{130D8921-F6E7-4E8A-A012-69FAFD3D8B28}" type="pres">
      <dgm:prSet presAssocID="{D7A0BD6E-984B-4354-AD44-55B735885E84}" presName="node" presStyleLbl="node1" presStyleIdx="1" presStyleCnt="3">
        <dgm:presLayoutVars>
          <dgm:bulletEnabled val="1"/>
        </dgm:presLayoutVars>
      </dgm:prSet>
      <dgm:spPr/>
      <dgm:t>
        <a:bodyPr/>
        <a:lstStyle/>
        <a:p>
          <a:endParaRPr lang="en-US"/>
        </a:p>
      </dgm:t>
    </dgm:pt>
    <dgm:pt modelId="{7A5B8E67-1F3C-4023-B058-E88C5F760B50}" type="pres">
      <dgm:prSet presAssocID="{99F4122D-574E-49EE-8AD4-6298CF79FB7A}" presName="sibTrans" presStyleLbl="sibTrans2D1" presStyleIdx="1" presStyleCnt="2"/>
      <dgm:spPr/>
      <dgm:t>
        <a:bodyPr/>
        <a:lstStyle/>
        <a:p>
          <a:endParaRPr lang="en-US"/>
        </a:p>
      </dgm:t>
    </dgm:pt>
    <dgm:pt modelId="{88CB2FE1-FB32-4A93-98B6-28113102BB65}" type="pres">
      <dgm:prSet presAssocID="{99F4122D-574E-49EE-8AD4-6298CF79FB7A}" presName="connectorText" presStyleLbl="sibTrans2D1" presStyleIdx="1" presStyleCnt="2"/>
      <dgm:spPr/>
      <dgm:t>
        <a:bodyPr/>
        <a:lstStyle/>
        <a:p>
          <a:endParaRPr lang="en-US"/>
        </a:p>
      </dgm:t>
    </dgm:pt>
    <dgm:pt modelId="{0827987E-E087-41E2-A91D-B9C4324D414C}" type="pres">
      <dgm:prSet presAssocID="{2D69AB14-60CE-4FD1-92A7-990C13C67406}" presName="node" presStyleLbl="node1" presStyleIdx="2" presStyleCnt="3">
        <dgm:presLayoutVars>
          <dgm:bulletEnabled val="1"/>
        </dgm:presLayoutVars>
      </dgm:prSet>
      <dgm:spPr/>
      <dgm:t>
        <a:bodyPr/>
        <a:lstStyle/>
        <a:p>
          <a:endParaRPr lang="en-US"/>
        </a:p>
      </dgm:t>
    </dgm:pt>
  </dgm:ptLst>
  <dgm:cxnLst>
    <dgm:cxn modelId="{A3C6CE81-E69A-4EDD-B4D8-368FEC2C80FC}" type="presOf" srcId="{99F4122D-574E-49EE-8AD4-6298CF79FB7A}" destId="{88CB2FE1-FB32-4A93-98B6-28113102BB65}" srcOrd="1" destOrd="0" presId="urn:microsoft.com/office/officeart/2005/8/layout/process1"/>
    <dgm:cxn modelId="{E5680C30-42E8-4805-9F3E-CB0E068838ED}" srcId="{B566C808-89AA-4EA7-86FD-10881CCC5B1C}" destId="{1D5CFDC6-0341-469C-9E25-95034B028BBD}" srcOrd="0" destOrd="0" parTransId="{BFD9D564-9C91-47D0-B5CA-539EFBB03C4B}" sibTransId="{ADEAD6A3-3842-4EFA-A036-14715A4263DE}"/>
    <dgm:cxn modelId="{18F25702-AD63-489E-804D-5239C14C3488}" srcId="{B566C808-89AA-4EA7-86FD-10881CCC5B1C}" destId="{2D69AB14-60CE-4FD1-92A7-990C13C67406}" srcOrd="2" destOrd="0" parTransId="{C59BEAF8-379D-4EA8-B0C7-403CEDC162C9}" sibTransId="{92C97895-0FC9-4ED3-935C-00FBDA0C4A64}"/>
    <dgm:cxn modelId="{F91B09FF-82E4-43B8-88C0-D7C393281C06}" type="presOf" srcId="{D7A0BD6E-984B-4354-AD44-55B735885E84}" destId="{130D8921-F6E7-4E8A-A012-69FAFD3D8B28}" srcOrd="0" destOrd="0" presId="urn:microsoft.com/office/officeart/2005/8/layout/process1"/>
    <dgm:cxn modelId="{438965D5-21DE-40B7-9027-B500D2AF3F98}" type="presOf" srcId="{B566C808-89AA-4EA7-86FD-10881CCC5B1C}" destId="{358A2ED0-8A39-4CEE-8E37-A1DE6E038DAC}" srcOrd="0" destOrd="0" presId="urn:microsoft.com/office/officeart/2005/8/layout/process1"/>
    <dgm:cxn modelId="{B3399C85-5D8A-4AE9-9D76-3B5A175409B1}" type="presOf" srcId="{2D69AB14-60CE-4FD1-92A7-990C13C67406}" destId="{0827987E-E087-41E2-A91D-B9C4324D414C}" srcOrd="0" destOrd="0" presId="urn:microsoft.com/office/officeart/2005/8/layout/process1"/>
    <dgm:cxn modelId="{78C086D3-13C3-477F-B1C7-543DE7BCCDC2}" type="presOf" srcId="{ADEAD6A3-3842-4EFA-A036-14715A4263DE}" destId="{B7AACCCA-B0B3-4A31-AA70-5815308FE84D}" srcOrd="0" destOrd="0" presId="urn:microsoft.com/office/officeart/2005/8/layout/process1"/>
    <dgm:cxn modelId="{8DCE62FE-5C00-46F2-90FB-693723C9079F}" type="presOf" srcId="{ADEAD6A3-3842-4EFA-A036-14715A4263DE}" destId="{E3D0BC08-8394-47AB-A498-A1B51D6EFC7A}" srcOrd="1" destOrd="0" presId="urn:microsoft.com/office/officeart/2005/8/layout/process1"/>
    <dgm:cxn modelId="{3666A6D4-7CF4-49BB-8224-D29A11ED7AB6}" type="presOf" srcId="{1D5CFDC6-0341-469C-9E25-95034B028BBD}" destId="{7FA83B54-A144-4358-B3D0-F8B631293139}" srcOrd="0" destOrd="0" presId="urn:microsoft.com/office/officeart/2005/8/layout/process1"/>
    <dgm:cxn modelId="{3B9C2389-F4D7-4146-AE8C-C6B1845A1718}" type="presOf" srcId="{99F4122D-574E-49EE-8AD4-6298CF79FB7A}" destId="{7A5B8E67-1F3C-4023-B058-E88C5F760B50}" srcOrd="0" destOrd="0" presId="urn:microsoft.com/office/officeart/2005/8/layout/process1"/>
    <dgm:cxn modelId="{87122D1D-F869-4427-B68D-8FC4F71DA0D9}" srcId="{B566C808-89AA-4EA7-86FD-10881CCC5B1C}" destId="{D7A0BD6E-984B-4354-AD44-55B735885E84}" srcOrd="1" destOrd="0" parTransId="{C83574F0-4CD7-44D5-A3B6-F6D30FCBD5F5}" sibTransId="{99F4122D-574E-49EE-8AD4-6298CF79FB7A}"/>
    <dgm:cxn modelId="{4F534A70-F96C-47B3-8FE4-2F8688BEC37D}" type="presParOf" srcId="{358A2ED0-8A39-4CEE-8E37-A1DE6E038DAC}" destId="{7FA83B54-A144-4358-B3D0-F8B631293139}" srcOrd="0" destOrd="0" presId="urn:microsoft.com/office/officeart/2005/8/layout/process1"/>
    <dgm:cxn modelId="{6D2AFD5C-6FB4-4CB7-9565-3FD76D0F79E6}" type="presParOf" srcId="{358A2ED0-8A39-4CEE-8E37-A1DE6E038DAC}" destId="{B7AACCCA-B0B3-4A31-AA70-5815308FE84D}" srcOrd="1" destOrd="0" presId="urn:microsoft.com/office/officeart/2005/8/layout/process1"/>
    <dgm:cxn modelId="{69CB79C5-E5A8-44F6-B4FF-9FFB44469BA9}" type="presParOf" srcId="{B7AACCCA-B0B3-4A31-AA70-5815308FE84D}" destId="{E3D0BC08-8394-47AB-A498-A1B51D6EFC7A}" srcOrd="0" destOrd="0" presId="urn:microsoft.com/office/officeart/2005/8/layout/process1"/>
    <dgm:cxn modelId="{4D5ACC92-2589-4385-8A33-51B7028E97E3}" type="presParOf" srcId="{358A2ED0-8A39-4CEE-8E37-A1DE6E038DAC}" destId="{130D8921-F6E7-4E8A-A012-69FAFD3D8B28}" srcOrd="2" destOrd="0" presId="urn:microsoft.com/office/officeart/2005/8/layout/process1"/>
    <dgm:cxn modelId="{DCCA82B8-92C5-48CC-8636-26561D18EF2C}" type="presParOf" srcId="{358A2ED0-8A39-4CEE-8E37-A1DE6E038DAC}" destId="{7A5B8E67-1F3C-4023-B058-E88C5F760B50}" srcOrd="3" destOrd="0" presId="urn:microsoft.com/office/officeart/2005/8/layout/process1"/>
    <dgm:cxn modelId="{B33063BB-0A9C-469E-A93F-D298216D3EF5}" type="presParOf" srcId="{7A5B8E67-1F3C-4023-B058-E88C5F760B50}" destId="{88CB2FE1-FB32-4A93-98B6-28113102BB65}" srcOrd="0" destOrd="0" presId="urn:microsoft.com/office/officeart/2005/8/layout/process1"/>
    <dgm:cxn modelId="{B322340F-A402-4D54-B0A2-47D06C1D2782}" type="presParOf" srcId="{358A2ED0-8A39-4CEE-8E37-A1DE6E038DAC}" destId="{0827987E-E087-41E2-A91D-B9C4324D414C}"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368664-0A98-4811-9575-F81D29FB2D39}" type="doc">
      <dgm:prSet loTypeId="urn:microsoft.com/office/officeart/2005/8/layout/hProcess9" loCatId="process" qsTypeId="urn:microsoft.com/office/officeart/2005/8/quickstyle/simple1" qsCatId="simple" csTypeId="urn:microsoft.com/office/officeart/2005/8/colors/colorful1#12" csCatId="colorful" phldr="1"/>
      <dgm:spPr/>
    </dgm:pt>
    <dgm:pt modelId="{605AF165-FD9C-4834-BBDB-2A84C7BFF636}">
      <dgm:prSet phldrT="[Text]"/>
      <dgm:spPr/>
      <dgm:t>
        <a:bodyPr/>
        <a:lstStyle/>
        <a:p>
          <a:r>
            <a:rPr lang="en-US" dirty="0" smtClean="0"/>
            <a:t>Situation</a:t>
          </a:r>
          <a:endParaRPr lang="en-US" dirty="0"/>
        </a:p>
      </dgm:t>
    </dgm:pt>
    <dgm:pt modelId="{E6304427-D5C2-416A-A2A7-FCC17793A761}" type="parTrans" cxnId="{5211A29E-FA8C-47B4-9F1E-15D4E9DE1AA2}">
      <dgm:prSet/>
      <dgm:spPr/>
      <dgm:t>
        <a:bodyPr/>
        <a:lstStyle/>
        <a:p>
          <a:endParaRPr lang="en-US"/>
        </a:p>
      </dgm:t>
    </dgm:pt>
    <dgm:pt modelId="{6810E23E-7ABE-4EB2-801C-92AD652B8D4C}" type="sibTrans" cxnId="{5211A29E-FA8C-47B4-9F1E-15D4E9DE1AA2}">
      <dgm:prSet/>
      <dgm:spPr/>
      <dgm:t>
        <a:bodyPr/>
        <a:lstStyle/>
        <a:p>
          <a:endParaRPr lang="en-US"/>
        </a:p>
      </dgm:t>
    </dgm:pt>
    <dgm:pt modelId="{859224FF-72E0-4FC4-9FDD-13650B719E65}">
      <dgm:prSet phldrT="[Text]"/>
      <dgm:spPr/>
      <dgm:t>
        <a:bodyPr/>
        <a:lstStyle/>
        <a:p>
          <a:r>
            <a:rPr lang="en-US" dirty="0" smtClean="0"/>
            <a:t>Ability</a:t>
          </a:r>
          <a:endParaRPr lang="en-US" dirty="0"/>
        </a:p>
      </dgm:t>
    </dgm:pt>
    <dgm:pt modelId="{DCACAF37-C273-4269-8FCD-EBF413E8F953}" type="parTrans" cxnId="{FEEA9712-2476-4EDA-BD52-9F70CD86CDC2}">
      <dgm:prSet/>
      <dgm:spPr/>
      <dgm:t>
        <a:bodyPr/>
        <a:lstStyle/>
        <a:p>
          <a:endParaRPr lang="en-US"/>
        </a:p>
      </dgm:t>
    </dgm:pt>
    <dgm:pt modelId="{B1545BE5-EC54-43B0-85B6-7BC23B733AAA}" type="sibTrans" cxnId="{FEEA9712-2476-4EDA-BD52-9F70CD86CDC2}">
      <dgm:prSet/>
      <dgm:spPr/>
      <dgm:t>
        <a:bodyPr/>
        <a:lstStyle/>
        <a:p>
          <a:endParaRPr lang="en-US"/>
        </a:p>
      </dgm:t>
    </dgm:pt>
    <dgm:pt modelId="{F34B7E1F-0902-4EAE-9A8E-1F1CDE030233}">
      <dgm:prSet phldrT="[Text]"/>
      <dgm:spPr/>
      <dgm:t>
        <a:bodyPr/>
        <a:lstStyle/>
        <a:p>
          <a:r>
            <a:rPr lang="en-US" dirty="0" smtClean="0"/>
            <a:t>Distance</a:t>
          </a:r>
          <a:endParaRPr lang="en-US" dirty="0"/>
        </a:p>
      </dgm:t>
    </dgm:pt>
    <dgm:pt modelId="{1E5FF34C-CCB3-4C5B-B976-6CC5D2EC4FEB}" type="parTrans" cxnId="{D4884AA6-294D-4C53-A7C4-A22D74166DFE}">
      <dgm:prSet/>
      <dgm:spPr/>
      <dgm:t>
        <a:bodyPr/>
        <a:lstStyle/>
        <a:p>
          <a:endParaRPr lang="en-US"/>
        </a:p>
      </dgm:t>
    </dgm:pt>
    <dgm:pt modelId="{C3CDD75C-C2D9-4F39-8D85-E1E1F44AB1C3}" type="sibTrans" cxnId="{D4884AA6-294D-4C53-A7C4-A22D74166DFE}">
      <dgm:prSet/>
      <dgm:spPr/>
      <dgm:t>
        <a:bodyPr/>
        <a:lstStyle/>
        <a:p>
          <a:endParaRPr lang="en-US"/>
        </a:p>
      </dgm:t>
    </dgm:pt>
    <dgm:pt modelId="{8BF99C26-A3A5-4253-9A9A-66BAB8CC2703}">
      <dgm:prSet phldrT="[Text]"/>
      <dgm:spPr/>
      <dgm:t>
        <a:bodyPr/>
        <a:lstStyle/>
        <a:p>
          <a:r>
            <a:rPr lang="en-US" dirty="0" smtClean="0"/>
            <a:t>Time</a:t>
          </a:r>
          <a:endParaRPr lang="en-US" dirty="0"/>
        </a:p>
      </dgm:t>
    </dgm:pt>
    <dgm:pt modelId="{18A09F52-97C4-42BE-ABD5-348C3236A6CF}" type="parTrans" cxnId="{B5274296-862E-4BE6-AED3-3699222E56D4}">
      <dgm:prSet/>
      <dgm:spPr/>
      <dgm:t>
        <a:bodyPr/>
        <a:lstStyle/>
        <a:p>
          <a:endParaRPr lang="en-US"/>
        </a:p>
      </dgm:t>
    </dgm:pt>
    <dgm:pt modelId="{7D852CCE-4435-4AC3-B15F-3797FCAB3D70}" type="sibTrans" cxnId="{B5274296-862E-4BE6-AED3-3699222E56D4}">
      <dgm:prSet/>
      <dgm:spPr/>
      <dgm:t>
        <a:bodyPr/>
        <a:lstStyle/>
        <a:p>
          <a:endParaRPr lang="en-US"/>
        </a:p>
      </dgm:t>
    </dgm:pt>
    <dgm:pt modelId="{F70BBFFE-B86E-4254-A93C-185EBA51E6DE}" type="pres">
      <dgm:prSet presAssocID="{A5368664-0A98-4811-9575-F81D29FB2D39}" presName="CompostProcess" presStyleCnt="0">
        <dgm:presLayoutVars>
          <dgm:dir/>
          <dgm:resizeHandles val="exact"/>
        </dgm:presLayoutVars>
      </dgm:prSet>
      <dgm:spPr/>
    </dgm:pt>
    <dgm:pt modelId="{974250CD-B84A-4872-8BE3-A3FA2655C6FD}" type="pres">
      <dgm:prSet presAssocID="{A5368664-0A98-4811-9575-F81D29FB2D39}" presName="arrow" presStyleLbl="bgShp" presStyleIdx="0" presStyleCnt="1"/>
      <dgm:spPr/>
    </dgm:pt>
    <dgm:pt modelId="{1478655A-D5C5-470D-8691-DADCE4A22602}" type="pres">
      <dgm:prSet presAssocID="{A5368664-0A98-4811-9575-F81D29FB2D39}" presName="linearProcess" presStyleCnt="0"/>
      <dgm:spPr/>
    </dgm:pt>
    <dgm:pt modelId="{15B46D1C-CCAB-45D0-9548-D4EB1F2BF48A}" type="pres">
      <dgm:prSet presAssocID="{605AF165-FD9C-4834-BBDB-2A84C7BFF636}" presName="textNode" presStyleLbl="node1" presStyleIdx="0" presStyleCnt="4">
        <dgm:presLayoutVars>
          <dgm:bulletEnabled val="1"/>
        </dgm:presLayoutVars>
      </dgm:prSet>
      <dgm:spPr/>
      <dgm:t>
        <a:bodyPr/>
        <a:lstStyle/>
        <a:p>
          <a:endParaRPr lang="en-US"/>
        </a:p>
      </dgm:t>
    </dgm:pt>
    <dgm:pt modelId="{89E5A2C8-1A6D-4DB4-B338-AAC8C9E0B81C}" type="pres">
      <dgm:prSet presAssocID="{6810E23E-7ABE-4EB2-801C-92AD652B8D4C}" presName="sibTrans" presStyleCnt="0"/>
      <dgm:spPr/>
    </dgm:pt>
    <dgm:pt modelId="{EC5A882A-3870-4ED8-86F7-E621031768BA}" type="pres">
      <dgm:prSet presAssocID="{859224FF-72E0-4FC4-9FDD-13650B719E65}" presName="textNode" presStyleLbl="node1" presStyleIdx="1" presStyleCnt="4">
        <dgm:presLayoutVars>
          <dgm:bulletEnabled val="1"/>
        </dgm:presLayoutVars>
      </dgm:prSet>
      <dgm:spPr/>
      <dgm:t>
        <a:bodyPr/>
        <a:lstStyle/>
        <a:p>
          <a:endParaRPr lang="en-US"/>
        </a:p>
      </dgm:t>
    </dgm:pt>
    <dgm:pt modelId="{4399CD9E-FDAC-4912-BA68-61E50929E0D5}" type="pres">
      <dgm:prSet presAssocID="{B1545BE5-EC54-43B0-85B6-7BC23B733AAA}" presName="sibTrans" presStyleCnt="0"/>
      <dgm:spPr/>
    </dgm:pt>
    <dgm:pt modelId="{C873A9BD-D8D8-4D33-A13E-4AE7F3652E71}" type="pres">
      <dgm:prSet presAssocID="{8BF99C26-A3A5-4253-9A9A-66BAB8CC2703}" presName="textNode" presStyleLbl="node1" presStyleIdx="2" presStyleCnt="4">
        <dgm:presLayoutVars>
          <dgm:bulletEnabled val="1"/>
        </dgm:presLayoutVars>
      </dgm:prSet>
      <dgm:spPr/>
      <dgm:t>
        <a:bodyPr/>
        <a:lstStyle/>
        <a:p>
          <a:endParaRPr lang="en-US"/>
        </a:p>
      </dgm:t>
    </dgm:pt>
    <dgm:pt modelId="{646040DA-E6EB-4C61-837B-2DF5E3C04AA2}" type="pres">
      <dgm:prSet presAssocID="{7D852CCE-4435-4AC3-B15F-3797FCAB3D70}" presName="sibTrans" presStyleCnt="0"/>
      <dgm:spPr/>
    </dgm:pt>
    <dgm:pt modelId="{DB38A710-37BC-48D2-ACE3-45A0F4BB5045}" type="pres">
      <dgm:prSet presAssocID="{F34B7E1F-0902-4EAE-9A8E-1F1CDE030233}" presName="textNode" presStyleLbl="node1" presStyleIdx="3" presStyleCnt="4">
        <dgm:presLayoutVars>
          <dgm:bulletEnabled val="1"/>
        </dgm:presLayoutVars>
      </dgm:prSet>
      <dgm:spPr/>
      <dgm:t>
        <a:bodyPr/>
        <a:lstStyle/>
        <a:p>
          <a:endParaRPr lang="en-US"/>
        </a:p>
      </dgm:t>
    </dgm:pt>
  </dgm:ptLst>
  <dgm:cxnLst>
    <dgm:cxn modelId="{9AF739C3-ACEE-4227-BCAC-E09ED157DF13}" type="presOf" srcId="{605AF165-FD9C-4834-BBDB-2A84C7BFF636}" destId="{15B46D1C-CCAB-45D0-9548-D4EB1F2BF48A}" srcOrd="0" destOrd="0" presId="urn:microsoft.com/office/officeart/2005/8/layout/hProcess9"/>
    <dgm:cxn modelId="{B5274296-862E-4BE6-AED3-3699222E56D4}" srcId="{A5368664-0A98-4811-9575-F81D29FB2D39}" destId="{8BF99C26-A3A5-4253-9A9A-66BAB8CC2703}" srcOrd="2" destOrd="0" parTransId="{18A09F52-97C4-42BE-ABD5-348C3236A6CF}" sibTransId="{7D852CCE-4435-4AC3-B15F-3797FCAB3D70}"/>
    <dgm:cxn modelId="{5211A29E-FA8C-47B4-9F1E-15D4E9DE1AA2}" srcId="{A5368664-0A98-4811-9575-F81D29FB2D39}" destId="{605AF165-FD9C-4834-BBDB-2A84C7BFF636}" srcOrd="0" destOrd="0" parTransId="{E6304427-D5C2-416A-A2A7-FCC17793A761}" sibTransId="{6810E23E-7ABE-4EB2-801C-92AD652B8D4C}"/>
    <dgm:cxn modelId="{EC29A25B-8CED-43C8-A1DA-D4030706FE64}" type="presOf" srcId="{F34B7E1F-0902-4EAE-9A8E-1F1CDE030233}" destId="{DB38A710-37BC-48D2-ACE3-45A0F4BB5045}" srcOrd="0" destOrd="0" presId="urn:microsoft.com/office/officeart/2005/8/layout/hProcess9"/>
    <dgm:cxn modelId="{C868AB56-8386-43F0-B25F-3E8817B691B8}" type="presOf" srcId="{859224FF-72E0-4FC4-9FDD-13650B719E65}" destId="{EC5A882A-3870-4ED8-86F7-E621031768BA}" srcOrd="0" destOrd="0" presId="urn:microsoft.com/office/officeart/2005/8/layout/hProcess9"/>
    <dgm:cxn modelId="{69E354D2-B329-412E-855B-801CFC32BEFF}" type="presOf" srcId="{A5368664-0A98-4811-9575-F81D29FB2D39}" destId="{F70BBFFE-B86E-4254-A93C-185EBA51E6DE}" srcOrd="0" destOrd="0" presId="urn:microsoft.com/office/officeart/2005/8/layout/hProcess9"/>
    <dgm:cxn modelId="{D4884AA6-294D-4C53-A7C4-A22D74166DFE}" srcId="{A5368664-0A98-4811-9575-F81D29FB2D39}" destId="{F34B7E1F-0902-4EAE-9A8E-1F1CDE030233}" srcOrd="3" destOrd="0" parTransId="{1E5FF34C-CCB3-4C5B-B976-6CC5D2EC4FEB}" sibTransId="{C3CDD75C-C2D9-4F39-8D85-E1E1F44AB1C3}"/>
    <dgm:cxn modelId="{3E03A344-5F2A-43EE-BE5F-0DA9C4D887BC}" type="presOf" srcId="{8BF99C26-A3A5-4253-9A9A-66BAB8CC2703}" destId="{C873A9BD-D8D8-4D33-A13E-4AE7F3652E71}" srcOrd="0" destOrd="0" presId="urn:microsoft.com/office/officeart/2005/8/layout/hProcess9"/>
    <dgm:cxn modelId="{FEEA9712-2476-4EDA-BD52-9F70CD86CDC2}" srcId="{A5368664-0A98-4811-9575-F81D29FB2D39}" destId="{859224FF-72E0-4FC4-9FDD-13650B719E65}" srcOrd="1" destOrd="0" parTransId="{DCACAF37-C273-4269-8FCD-EBF413E8F953}" sibTransId="{B1545BE5-EC54-43B0-85B6-7BC23B733AAA}"/>
    <dgm:cxn modelId="{F1209E9F-CCFC-4CE3-8384-9E8480504D65}" type="presParOf" srcId="{F70BBFFE-B86E-4254-A93C-185EBA51E6DE}" destId="{974250CD-B84A-4872-8BE3-A3FA2655C6FD}" srcOrd="0" destOrd="0" presId="urn:microsoft.com/office/officeart/2005/8/layout/hProcess9"/>
    <dgm:cxn modelId="{4FECCA07-ABF2-4B0A-B9F0-235DD89CC55F}" type="presParOf" srcId="{F70BBFFE-B86E-4254-A93C-185EBA51E6DE}" destId="{1478655A-D5C5-470D-8691-DADCE4A22602}" srcOrd="1" destOrd="0" presId="urn:microsoft.com/office/officeart/2005/8/layout/hProcess9"/>
    <dgm:cxn modelId="{D9209AC3-60E1-49D1-BB2B-948A525836B5}" type="presParOf" srcId="{1478655A-D5C5-470D-8691-DADCE4A22602}" destId="{15B46D1C-CCAB-45D0-9548-D4EB1F2BF48A}" srcOrd="0" destOrd="0" presId="urn:microsoft.com/office/officeart/2005/8/layout/hProcess9"/>
    <dgm:cxn modelId="{649CC6BE-4424-4F9E-8A04-83891EE76CC7}" type="presParOf" srcId="{1478655A-D5C5-470D-8691-DADCE4A22602}" destId="{89E5A2C8-1A6D-4DB4-B338-AAC8C9E0B81C}" srcOrd="1" destOrd="0" presId="urn:microsoft.com/office/officeart/2005/8/layout/hProcess9"/>
    <dgm:cxn modelId="{5203ED96-DD38-4EF3-8D50-15E01DE09242}" type="presParOf" srcId="{1478655A-D5C5-470D-8691-DADCE4A22602}" destId="{EC5A882A-3870-4ED8-86F7-E621031768BA}" srcOrd="2" destOrd="0" presId="urn:microsoft.com/office/officeart/2005/8/layout/hProcess9"/>
    <dgm:cxn modelId="{D9DFF40A-5E0F-441C-9A64-6B681A360052}" type="presParOf" srcId="{1478655A-D5C5-470D-8691-DADCE4A22602}" destId="{4399CD9E-FDAC-4912-BA68-61E50929E0D5}" srcOrd="3" destOrd="0" presId="urn:microsoft.com/office/officeart/2005/8/layout/hProcess9"/>
    <dgm:cxn modelId="{3FDBCA37-4A91-4AA1-A1C3-D2A1C400CC05}" type="presParOf" srcId="{1478655A-D5C5-470D-8691-DADCE4A22602}" destId="{C873A9BD-D8D8-4D33-A13E-4AE7F3652E71}" srcOrd="4" destOrd="0" presId="urn:microsoft.com/office/officeart/2005/8/layout/hProcess9"/>
    <dgm:cxn modelId="{14CDF376-5F8C-40E5-82D1-164F7AE37F77}" type="presParOf" srcId="{1478655A-D5C5-470D-8691-DADCE4A22602}" destId="{646040DA-E6EB-4C61-837B-2DF5E3C04AA2}" srcOrd="5" destOrd="0" presId="urn:microsoft.com/office/officeart/2005/8/layout/hProcess9"/>
    <dgm:cxn modelId="{112FC97E-7E03-4280-B18A-23EEEA65D00B}" type="presParOf" srcId="{1478655A-D5C5-470D-8691-DADCE4A22602}" destId="{DB38A710-37BC-48D2-ACE3-45A0F4BB5045}"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2" tIns="48317" rIns="96632" bIns="48317"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32" tIns="48317" rIns="96632" bIns="48317" rtlCol="0"/>
          <a:lstStyle>
            <a:lvl1pPr algn="r">
              <a:defRPr sz="1300"/>
            </a:lvl1pPr>
          </a:lstStyle>
          <a:p>
            <a:fld id="{3E989C52-CDE7-464F-B5AF-92DF6D25C50F}" type="datetimeFigureOut">
              <a:rPr lang="en-US" smtClean="0"/>
              <a:pPr/>
              <a:t>8/12/2015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32" tIns="48317" rIns="96632" bIns="48317"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32" tIns="48317" rIns="96632" bIns="48317" rtlCol="0" anchor="b"/>
          <a:lstStyle>
            <a:lvl1pPr algn="r">
              <a:defRPr sz="1300"/>
            </a:lvl1pPr>
          </a:lstStyle>
          <a:p>
            <a:fld id="{42A14DB4-D4FB-4BF4-AE94-F620EBE9A335}" type="slidenum">
              <a:rPr lang="en-US" smtClean="0"/>
              <a:pPr/>
              <a:t>‹#›</a:t>
            </a:fld>
            <a:endParaRPr lang="en-US"/>
          </a:p>
        </p:txBody>
      </p:sp>
    </p:spTree>
    <p:extLst>
      <p:ext uri="{BB962C8B-B14F-4D97-AF65-F5344CB8AC3E}">
        <p14:creationId xmlns:p14="http://schemas.microsoft.com/office/powerpoint/2010/main" val="3328287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357" cy="480547"/>
          </a:xfrm>
          <a:prstGeom prst="rect">
            <a:avLst/>
          </a:prstGeom>
        </p:spPr>
        <p:txBody>
          <a:bodyPr vert="horz" lIns="93776" tIns="46888" rIns="93776" bIns="46888" rtlCol="0"/>
          <a:lstStyle>
            <a:lvl1pPr algn="l">
              <a:defRPr sz="1200"/>
            </a:lvl1pPr>
          </a:lstStyle>
          <a:p>
            <a:endParaRPr lang="en-US"/>
          </a:p>
        </p:txBody>
      </p:sp>
      <p:sp>
        <p:nvSpPr>
          <p:cNvPr id="3" name="Date Placeholder 2"/>
          <p:cNvSpPr>
            <a:spLocks noGrp="1"/>
          </p:cNvSpPr>
          <p:nvPr>
            <p:ph type="dt" idx="1"/>
          </p:nvPr>
        </p:nvSpPr>
        <p:spPr>
          <a:xfrm>
            <a:off x="4143210" y="0"/>
            <a:ext cx="3170357" cy="480547"/>
          </a:xfrm>
          <a:prstGeom prst="rect">
            <a:avLst/>
          </a:prstGeom>
        </p:spPr>
        <p:txBody>
          <a:bodyPr vert="horz" lIns="93776" tIns="46888" rIns="93776" bIns="46888" rtlCol="0"/>
          <a:lstStyle>
            <a:lvl1pPr algn="r">
              <a:defRPr sz="1200"/>
            </a:lvl1pPr>
          </a:lstStyle>
          <a:p>
            <a:fld id="{A75812B1-0112-487B-9624-216B0CFBA990}" type="datetimeFigureOut">
              <a:rPr lang="en-US" smtClean="0"/>
              <a:pPr/>
              <a:t>8/12/2015</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3776" tIns="46888" rIns="93776" bIns="46888" rtlCol="0" anchor="ctr"/>
          <a:lstStyle/>
          <a:p>
            <a:endParaRPr lang="en-US"/>
          </a:p>
        </p:txBody>
      </p:sp>
      <p:sp>
        <p:nvSpPr>
          <p:cNvPr id="5" name="Notes Placeholder 4"/>
          <p:cNvSpPr>
            <a:spLocks noGrp="1"/>
          </p:cNvSpPr>
          <p:nvPr>
            <p:ph type="body" sz="quarter" idx="3"/>
          </p:nvPr>
        </p:nvSpPr>
        <p:spPr>
          <a:xfrm>
            <a:off x="730867" y="4560329"/>
            <a:ext cx="5853468" cy="4320052"/>
          </a:xfrm>
          <a:prstGeom prst="rect">
            <a:avLst/>
          </a:prstGeom>
        </p:spPr>
        <p:txBody>
          <a:bodyPr vert="horz" lIns="93776" tIns="46888" rIns="93776" bIns="468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030"/>
            <a:ext cx="3170357" cy="480547"/>
          </a:xfrm>
          <a:prstGeom prst="rect">
            <a:avLst/>
          </a:prstGeom>
        </p:spPr>
        <p:txBody>
          <a:bodyPr vert="horz" lIns="93776" tIns="46888" rIns="93776" bIns="46888" rtlCol="0" anchor="b"/>
          <a:lstStyle>
            <a:lvl1pPr algn="l">
              <a:defRPr sz="1200"/>
            </a:lvl1pPr>
          </a:lstStyle>
          <a:p>
            <a:endParaRPr lang="en-US"/>
          </a:p>
        </p:txBody>
      </p:sp>
      <p:sp>
        <p:nvSpPr>
          <p:cNvPr id="7" name="Slide Number Placeholder 6"/>
          <p:cNvSpPr>
            <a:spLocks noGrp="1"/>
          </p:cNvSpPr>
          <p:nvPr>
            <p:ph type="sldNum" sz="quarter" idx="5"/>
          </p:nvPr>
        </p:nvSpPr>
        <p:spPr>
          <a:xfrm>
            <a:off x="4143210" y="9119030"/>
            <a:ext cx="3170357" cy="480547"/>
          </a:xfrm>
          <a:prstGeom prst="rect">
            <a:avLst/>
          </a:prstGeom>
        </p:spPr>
        <p:txBody>
          <a:bodyPr vert="horz" lIns="93776" tIns="46888" rIns="93776" bIns="46888" rtlCol="0" anchor="b"/>
          <a:lstStyle>
            <a:lvl1pPr algn="r">
              <a:defRPr sz="1200"/>
            </a:lvl1pPr>
          </a:lstStyle>
          <a:p>
            <a:fld id="{9DEC646D-4D41-4414-BC97-C7260CBAB391}" type="slidenum">
              <a:rPr lang="en-US" smtClean="0"/>
              <a:pPr/>
              <a:t>‹#›</a:t>
            </a:fld>
            <a:endParaRPr lang="en-US"/>
          </a:p>
        </p:txBody>
      </p:sp>
    </p:spTree>
    <p:extLst>
      <p:ext uri="{BB962C8B-B14F-4D97-AF65-F5344CB8AC3E}">
        <p14:creationId xmlns:p14="http://schemas.microsoft.com/office/powerpoint/2010/main" val="3173542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catwc.arh.noaa.go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In this session, we will explore how to prepare for two entirely different events: a distant tsunami and a local tsunami.</a:t>
            </a:r>
          </a:p>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1</a:t>
            </a:fld>
            <a:endParaRPr lang="en-US"/>
          </a:p>
        </p:txBody>
      </p:sp>
    </p:spTree>
    <p:extLst>
      <p:ext uri="{BB962C8B-B14F-4D97-AF65-F5344CB8AC3E}">
        <p14:creationId xmlns:p14="http://schemas.microsoft.com/office/powerpoint/2010/main" val="396404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Evacuation for a Distant Tsunami is very different</a:t>
            </a:r>
            <a:r>
              <a:rPr lang="en-US" baseline="0" dirty="0" smtClean="0"/>
              <a:t> than from a local earthquake/tsunami.</a:t>
            </a:r>
          </a:p>
          <a:p>
            <a:endParaRPr lang="en-US" baseline="0" dirty="0" smtClean="0"/>
          </a:p>
          <a:p>
            <a:r>
              <a:rPr lang="en-US" dirty="0" smtClean="0"/>
              <a:t>Ask Participants (Pair Share):  Where should people</a:t>
            </a:r>
            <a:r>
              <a:rPr lang="en-US" baseline="0" dirty="0" smtClean="0"/>
              <a:t> go when evacuating for a distant tsunami?</a:t>
            </a:r>
          </a:p>
          <a:p>
            <a:endParaRPr lang="en-US" baseline="0" dirty="0" smtClean="0"/>
          </a:p>
          <a:p>
            <a:pPr>
              <a:buFont typeface="Arial" pitchFamily="34" charset="0"/>
              <a:buChar char="•"/>
            </a:pPr>
            <a:r>
              <a:rPr lang="en-US" baseline="0" dirty="0" smtClean="0"/>
              <a:t>Locals</a:t>
            </a:r>
          </a:p>
          <a:p>
            <a:pPr>
              <a:buFont typeface="Arial" pitchFamily="34" charset="0"/>
              <a:buChar char="•"/>
            </a:pPr>
            <a:r>
              <a:rPr lang="en-US" baseline="0" dirty="0" smtClean="0"/>
              <a:t>Visitors/Tourists</a:t>
            </a:r>
          </a:p>
          <a:p>
            <a:pPr>
              <a:buFont typeface="Arial" pitchFamily="34" charset="0"/>
              <a:buChar char="•"/>
            </a:pPr>
            <a:r>
              <a:rPr lang="en-US" baseline="0" dirty="0" smtClean="0"/>
              <a:t>Students</a:t>
            </a:r>
          </a:p>
          <a:p>
            <a:endParaRPr lang="en-US" baseline="0" dirty="0" smtClean="0"/>
          </a:p>
          <a:p>
            <a:r>
              <a:rPr lang="en-US" baseline="0" dirty="0" smtClean="0"/>
              <a:t>Does your school, park, or business have a plan for a Distant Tsunami?  (Show LCSD’s Distant Tsunami Plan as a sample)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10</a:t>
            </a:fld>
            <a:endParaRPr lang="en-US"/>
          </a:p>
        </p:txBody>
      </p:sp>
    </p:spTree>
    <p:extLst>
      <p:ext uri="{BB962C8B-B14F-4D97-AF65-F5344CB8AC3E}">
        <p14:creationId xmlns:p14="http://schemas.microsoft.com/office/powerpoint/2010/main" val="2688417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you know when a</a:t>
            </a:r>
            <a:r>
              <a:rPr lang="en-US" baseline="0" dirty="0" smtClean="0"/>
              <a:t> distant tsunami is over?</a:t>
            </a:r>
          </a:p>
          <a:p>
            <a:endParaRPr lang="en-US" dirty="0" smtClean="0"/>
          </a:p>
          <a:p>
            <a:pPr>
              <a:buFont typeface="Arial" pitchFamily="34" charset="0"/>
              <a:buChar char="•"/>
            </a:pPr>
            <a:r>
              <a:rPr lang="en-US" dirty="0" smtClean="0"/>
              <a:t>Cancellation Message: Wait for cancellation message (from National Weather Service)</a:t>
            </a:r>
          </a:p>
          <a:p>
            <a:pPr>
              <a:buFont typeface="Arial" pitchFamily="34" charset="0"/>
              <a:buChar char="•"/>
            </a:pPr>
            <a:endParaRPr lang="en-US" dirty="0" smtClean="0"/>
          </a:p>
          <a:p>
            <a:pPr>
              <a:buFont typeface="Arial" pitchFamily="34" charset="0"/>
              <a:buChar char="•"/>
            </a:pPr>
            <a:r>
              <a:rPr lang="en-US" baseline="0" dirty="0" smtClean="0"/>
              <a:t>Re-enter with caution: </a:t>
            </a:r>
            <a:r>
              <a:rPr lang="en-US" dirty="0" smtClean="0"/>
              <a:t>Local</a:t>
            </a:r>
            <a:r>
              <a:rPr lang="en-US" baseline="0" dirty="0" smtClean="0"/>
              <a:t> emergency service officials may provide specific re-entry instructions based on damage to certain areas/infrastructure. </a:t>
            </a:r>
          </a:p>
          <a:p>
            <a:pPr>
              <a:buFont typeface="Arial" pitchFamily="34" charset="0"/>
              <a:buChar char="•"/>
            </a:pPr>
            <a:endParaRPr lang="en-US" baseline="0" dirty="0" smtClean="0"/>
          </a:p>
          <a:p>
            <a:pPr lvl="0">
              <a:buFont typeface="Arial" pitchFamily="34" charset="0"/>
              <a:buChar char="•"/>
            </a:pPr>
            <a:r>
              <a:rPr lang="en-US" dirty="0" smtClean="0"/>
              <a:t>Damage: Possible damage in harbors, near beaches and other low-lying areas. Some roads may be impassible, temporarily, there may be hazardous materials, fires, or other hazards involved.</a:t>
            </a:r>
          </a:p>
          <a:p>
            <a:pPr lvl="0">
              <a:buFont typeface="Arial" pitchFamily="34" charset="0"/>
              <a:buChar char="•"/>
            </a:pPr>
            <a:endParaRPr lang="en-US" dirty="0" smtClean="0"/>
          </a:p>
          <a:p>
            <a:pPr lvl="0">
              <a:buFont typeface="Arial" pitchFamily="34" charset="0"/>
              <a:buChar char="•"/>
            </a:pPr>
            <a:r>
              <a:rPr lang="en-US" dirty="0" smtClean="0"/>
              <a:t>Clean up: There may be Clean up that is necessary.  </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11</a:t>
            </a:fld>
            <a:endParaRPr lang="en-US"/>
          </a:p>
        </p:txBody>
      </p:sp>
    </p:spTree>
    <p:extLst>
      <p:ext uri="{BB962C8B-B14F-4D97-AF65-F5344CB8AC3E}">
        <p14:creationId xmlns:p14="http://schemas.microsoft.com/office/powerpoint/2010/main" val="3459486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a:t>
            </a:r>
            <a:r>
              <a:rPr lang="en-US" baseline="0" dirty="0" smtClean="0"/>
              <a:t> discussion.  Why or why not.  </a:t>
            </a:r>
          </a:p>
          <a:p>
            <a:endParaRPr lang="en-US" baseline="0" dirty="0" smtClean="0"/>
          </a:p>
          <a:p>
            <a:r>
              <a:rPr lang="en-US" baseline="0" dirty="0" smtClean="0"/>
              <a:t>Possible points of discussion include:</a:t>
            </a:r>
          </a:p>
          <a:p>
            <a:pPr lvl="1">
              <a:buFont typeface="Arial" pitchFamily="34" charset="0"/>
              <a:buChar char="•"/>
            </a:pPr>
            <a:r>
              <a:rPr lang="en-US" baseline="0" dirty="0" smtClean="0"/>
              <a:t>Multiple warning mechanisms</a:t>
            </a:r>
          </a:p>
          <a:p>
            <a:pPr lvl="1">
              <a:buFont typeface="Arial" pitchFamily="34" charset="0"/>
              <a:buChar char="•"/>
            </a:pPr>
            <a:r>
              <a:rPr lang="en-US" baseline="0" dirty="0" smtClean="0"/>
              <a:t>Plenty of time to evacuate</a:t>
            </a:r>
          </a:p>
          <a:p>
            <a:pPr lvl="1">
              <a:buFont typeface="Arial" pitchFamily="34" charset="0"/>
              <a:buChar char="•"/>
            </a:pPr>
            <a:r>
              <a:rPr lang="en-US" baseline="0" dirty="0" smtClean="0"/>
              <a:t>Smaller inundation area</a:t>
            </a:r>
          </a:p>
          <a:p>
            <a:endParaRPr lang="en-US" baseline="0" dirty="0" smtClean="0"/>
          </a:p>
          <a:p>
            <a:r>
              <a:rPr lang="en-US" dirty="0" smtClean="0"/>
              <a:t>The answer is NO! Absolutely</a:t>
            </a:r>
            <a:r>
              <a:rPr lang="en-US" baseline="0" dirty="0" smtClean="0"/>
              <a:t> NOT!  With proper education and preparation, nobody should die from a distant tsunami. </a:t>
            </a: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12</a:t>
            </a:fld>
            <a:endParaRPr lang="en-US"/>
          </a:p>
        </p:txBody>
      </p:sp>
    </p:spTree>
    <p:extLst>
      <p:ext uri="{BB962C8B-B14F-4D97-AF65-F5344CB8AC3E}">
        <p14:creationId xmlns:p14="http://schemas.microsoft.com/office/powerpoint/2010/main" val="3712142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Does your school or bus department have a Distant Tsunami Plan?</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13</a:t>
            </a:fld>
            <a:endParaRPr lang="en-US"/>
          </a:p>
        </p:txBody>
      </p:sp>
    </p:spTree>
    <p:extLst>
      <p:ext uri="{BB962C8B-B14F-4D97-AF65-F5344CB8AC3E}">
        <p14:creationId xmlns:p14="http://schemas.microsoft.com/office/powerpoint/2010/main" val="36617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switch gears and talk about</a:t>
            </a:r>
            <a:r>
              <a:rPr lang="en-US" baseline="0" dirty="0" smtClean="0"/>
              <a:t> what is referred to as a “Local Tsunami.”  That is, a tsunami caused by an earthquake near our shore, an earthquake that we FEEL.</a:t>
            </a:r>
          </a:p>
          <a:p>
            <a:endParaRPr lang="en-US" baseline="0" dirty="0" smtClean="0"/>
          </a:p>
          <a:p>
            <a:r>
              <a:rPr lang="en-US" baseline="0" dirty="0" smtClean="0"/>
              <a:t>Tsunami waves and surges will begin arriving on the Oregon Coast approximately 15-30 minutes after the earthquake starts… </a:t>
            </a:r>
          </a:p>
          <a:p>
            <a:endParaRPr lang="en-US" baseline="0" dirty="0" smtClean="0"/>
          </a:p>
          <a:p>
            <a:r>
              <a:rPr lang="en-US" baseline="0" dirty="0" smtClean="0"/>
              <a:t>The waves and surges can continue for 10-12 hours or more, possibly even for several days.</a:t>
            </a:r>
          </a:p>
          <a:p>
            <a:endParaRPr lang="en-US" baseline="0" dirty="0" smtClean="0"/>
          </a:p>
          <a:p>
            <a:r>
              <a:rPr lang="en-US" baseline="0" dirty="0" smtClean="0"/>
              <a:t>The waves and surges come in and go out, in and out, scouring away at structures and landscape, etc…carrying debris and hazardous materials with each wave/surge.  (they also swirl around – toilet bowl illustration)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14</a:t>
            </a:fld>
            <a:endParaRPr lang="en-US"/>
          </a:p>
        </p:txBody>
      </p:sp>
    </p:spTree>
    <p:extLst>
      <p:ext uri="{BB962C8B-B14F-4D97-AF65-F5344CB8AC3E}">
        <p14:creationId xmlns:p14="http://schemas.microsoft.com/office/powerpoint/2010/main" val="1293068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tsunami waves &amp;</a:t>
            </a:r>
            <a:r>
              <a:rPr lang="en-US" baseline="0" dirty="0" smtClean="0"/>
              <a:t> surges will create damage of their own.</a:t>
            </a: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16</a:t>
            </a:fld>
            <a:endParaRPr lang="en-US"/>
          </a:p>
        </p:txBody>
      </p:sp>
    </p:spTree>
    <p:extLst>
      <p:ext uri="{BB962C8B-B14F-4D97-AF65-F5344CB8AC3E}">
        <p14:creationId xmlns:p14="http://schemas.microsoft.com/office/powerpoint/2010/main" val="607850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all the hazardous materials</a:t>
            </a:r>
            <a:r>
              <a:rPr lang="en-US" baseline="0" dirty="0" smtClean="0"/>
              <a:t> spilled into our bays and oceans, is it likely that we will be able to fish, clam, crab, etc?  And if we could, would it be safe to eat them?</a:t>
            </a:r>
          </a:p>
          <a:p>
            <a:endParaRPr lang="en-US" baseline="0" dirty="0" smtClean="0"/>
          </a:p>
          <a:p>
            <a:r>
              <a:rPr lang="en-US" dirty="0" smtClean="0"/>
              <a:t>How</a:t>
            </a:r>
            <a:r>
              <a:rPr lang="en-US" baseline="0" dirty="0" smtClean="0"/>
              <a:t> will we get through the debris to move to other areas or find loved-ones without injuring ourselves? </a:t>
            </a:r>
          </a:p>
          <a:p>
            <a:r>
              <a:rPr lang="en-US" baseline="0" dirty="0" smtClean="0"/>
              <a:t>What will we do with the debris?</a:t>
            </a:r>
          </a:p>
          <a:p>
            <a:r>
              <a:rPr lang="en-US" baseline="0" dirty="0" smtClean="0"/>
              <a:t>How will we move it?</a:t>
            </a:r>
            <a:endParaRPr lang="en-US" dirty="0" smtClean="0"/>
          </a:p>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18</a:t>
            </a:fld>
            <a:endParaRPr lang="en-US"/>
          </a:p>
        </p:txBody>
      </p:sp>
    </p:spTree>
    <p:extLst>
      <p:ext uri="{BB962C8B-B14F-4D97-AF65-F5344CB8AC3E}">
        <p14:creationId xmlns:p14="http://schemas.microsoft.com/office/powerpoint/2010/main" val="199436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will be injuries, but probably more</a:t>
            </a:r>
            <a:r>
              <a:rPr lang="en-US" baseline="0" dirty="0" smtClean="0"/>
              <a:t> deaths from the local tsunami.</a:t>
            </a:r>
          </a:p>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20</a:t>
            </a:fld>
            <a:endParaRPr lang="en-US"/>
          </a:p>
        </p:txBody>
      </p:sp>
    </p:spTree>
    <p:extLst>
      <p:ext uri="{BB962C8B-B14F-4D97-AF65-F5344CB8AC3E}">
        <p14:creationId xmlns:p14="http://schemas.microsoft.com/office/powerpoint/2010/main" val="1904662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be separated physically due to bridge</a:t>
            </a:r>
            <a:r>
              <a:rPr lang="en-US" baseline="0" dirty="0" smtClean="0"/>
              <a:t> failure, landslides &amp; road failure, debris, hazardous materials…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22</a:t>
            </a:fld>
            <a:endParaRPr lang="en-US"/>
          </a:p>
        </p:txBody>
      </p:sp>
    </p:spTree>
    <p:extLst>
      <p:ext uri="{BB962C8B-B14F-4D97-AF65-F5344CB8AC3E}">
        <p14:creationId xmlns:p14="http://schemas.microsoft.com/office/powerpoint/2010/main" val="2478632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also have a new tidal level that</a:t>
            </a:r>
            <a:r>
              <a:rPr lang="en-US" baseline="0" dirty="0" smtClean="0"/>
              <a:t> will cause temporary and perhaps permanent geographic separation.</a:t>
            </a: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23</a:t>
            </a:fld>
            <a:endParaRPr lang="en-US"/>
          </a:p>
        </p:txBody>
      </p:sp>
    </p:spTree>
    <p:extLst>
      <p:ext uri="{BB962C8B-B14F-4D97-AF65-F5344CB8AC3E}">
        <p14:creationId xmlns:p14="http://schemas.microsoft.com/office/powerpoint/2010/main" val="1823166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Tsunamis are a series of traveling</a:t>
            </a:r>
            <a:r>
              <a:rPr lang="en-US" baseline="0" dirty="0" smtClean="0"/>
              <a:t> waves of extremely long wavelength and time period. They are generated when an entire column of water is suddenly moved vertically, such as by the occurrence of a great earthquake.</a:t>
            </a: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2</a:t>
            </a:fld>
            <a:endParaRPr lang="en-US"/>
          </a:p>
        </p:txBody>
      </p:sp>
    </p:spTree>
    <p:extLst>
      <p:ext uri="{BB962C8B-B14F-4D97-AF65-F5344CB8AC3E}">
        <p14:creationId xmlns:p14="http://schemas.microsoft.com/office/powerpoint/2010/main" val="1236549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4475" indent="-234475" defTabSz="937900">
              <a:buFontTx/>
              <a:buAutoNum type="arabicPeriod"/>
              <a:defRPr/>
            </a:pPr>
            <a:r>
              <a:rPr lang="en-US" dirty="0" smtClean="0">
                <a:solidFill>
                  <a:srgbClr val="000000"/>
                </a:solidFill>
                <a:latin typeface="Arial" pitchFamily="34" charset="0"/>
                <a:cs typeface="Arial" pitchFamily="34" charset="0"/>
                <a:sym typeface="Arial" pitchFamily="34" charset="0"/>
              </a:rPr>
              <a:t>Education</a:t>
            </a:r>
          </a:p>
          <a:p>
            <a:r>
              <a:rPr lang="en-US" dirty="0" smtClean="0"/>
              <a:t>Know the zones</a:t>
            </a:r>
          </a:p>
          <a:p>
            <a:r>
              <a:rPr lang="en-US" dirty="0" smtClean="0"/>
              <a:t>Identify safe areas</a:t>
            </a:r>
          </a:p>
          <a:p>
            <a:r>
              <a:rPr lang="en-US" dirty="0" smtClean="0"/>
              <a:t>2. Practice</a:t>
            </a:r>
          </a:p>
          <a:p>
            <a:r>
              <a:rPr lang="en-US" dirty="0" smtClean="0"/>
              <a:t>3. Safety</a:t>
            </a: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24</a:t>
            </a:fld>
            <a:endParaRPr lang="en-US"/>
          </a:p>
        </p:txBody>
      </p:sp>
    </p:spTree>
    <p:extLst>
      <p:ext uri="{BB962C8B-B14F-4D97-AF65-F5344CB8AC3E}">
        <p14:creationId xmlns:p14="http://schemas.microsoft.com/office/powerpoint/2010/main" val="4230059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two different kinds of maps we can use to learn</a:t>
            </a:r>
            <a:r>
              <a:rPr lang="en-US" baseline="0" dirty="0" smtClean="0"/>
              <a:t> the tsunami zones.  The most commonly used is the “</a:t>
            </a:r>
            <a:r>
              <a:rPr lang="en-US" i="1" baseline="0" dirty="0" smtClean="0"/>
              <a:t>Tsunami Evacuation Map</a:t>
            </a:r>
            <a:r>
              <a:rPr lang="en-US" baseline="0" dirty="0" smtClean="0"/>
              <a:t>” which is the one made specifically for the public to learn both the Distant and the Local Tsunami Zones.  The zones were made based on the worst-case scenario for each the distant and local tsunami.</a:t>
            </a:r>
          </a:p>
          <a:p>
            <a:endParaRPr lang="en-US" baseline="0" dirty="0" smtClean="0"/>
          </a:p>
        </p:txBody>
      </p:sp>
      <p:sp>
        <p:nvSpPr>
          <p:cNvPr id="4" name="Slide Number Placeholder 3"/>
          <p:cNvSpPr>
            <a:spLocks noGrp="1"/>
          </p:cNvSpPr>
          <p:nvPr>
            <p:ph type="sldNum" sz="quarter" idx="10"/>
          </p:nvPr>
        </p:nvSpPr>
        <p:spPr/>
        <p:txBody>
          <a:bodyPr/>
          <a:lstStyle/>
          <a:p>
            <a:fld id="{9DEC646D-4D41-4414-BC97-C7260CBAB391}" type="slidenum">
              <a:rPr lang="en-US" smtClean="0"/>
              <a:pPr/>
              <a:t>25</a:t>
            </a:fld>
            <a:endParaRPr lang="en-US"/>
          </a:p>
        </p:txBody>
      </p:sp>
    </p:spTree>
    <p:extLst>
      <p:ext uri="{BB962C8B-B14F-4D97-AF65-F5344CB8AC3E}">
        <p14:creationId xmlns:p14="http://schemas.microsoft.com/office/powerpoint/2010/main" val="59762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Know if you’re in the Tsunami Zone WHETHER YOU’RE AT HOME, SCHOOL, WORK, GROCERY STORE, CHURCH, PARK, etc.</a:t>
            </a:r>
          </a:p>
          <a:p>
            <a:pPr lvl="0"/>
            <a:r>
              <a:rPr lang="en-US" dirty="0" smtClean="0"/>
              <a:t>Know where “high ground” is  (options in case primary route is blocked)  even when you’re driving.</a:t>
            </a:r>
          </a:p>
          <a:p>
            <a:pPr lvl="0"/>
            <a:r>
              <a:rPr lang="en-US" dirty="0" smtClean="0"/>
              <a:t>Practice walking to high ground</a:t>
            </a:r>
          </a:p>
          <a:p>
            <a:pPr lvl="0"/>
            <a:r>
              <a:rPr lang="en-US" dirty="0" smtClean="0"/>
              <a:t>Waves continue to come for 10-12 hours or more (24?)</a:t>
            </a:r>
          </a:p>
          <a:p>
            <a:pPr lvl="0"/>
            <a:endParaRPr lang="en-US"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26</a:t>
            </a:fld>
            <a:endParaRPr lang="en-US"/>
          </a:p>
        </p:txBody>
      </p:sp>
    </p:spTree>
    <p:extLst>
      <p:ext uri="{BB962C8B-B14F-4D97-AF65-F5344CB8AC3E}">
        <p14:creationId xmlns:p14="http://schemas.microsoft.com/office/powerpoint/2010/main" val="3998092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27</a:t>
            </a:fld>
            <a:endParaRPr lang="en-US"/>
          </a:p>
        </p:txBody>
      </p:sp>
    </p:spTree>
    <p:extLst>
      <p:ext uri="{BB962C8B-B14F-4D97-AF65-F5344CB8AC3E}">
        <p14:creationId xmlns:p14="http://schemas.microsoft.com/office/powerpoint/2010/main" val="2659064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 all these</a:t>
            </a:r>
            <a:r>
              <a:rPr lang="en-US" baseline="0" dirty="0" smtClean="0"/>
              <a:t> people (homes) who live in the “local” tsunami zone (yellow) here in Gleneden Beach!  Many of them are elderly and may feel like they cannot possibly (physically) make it to the green (safe) zone in 15 minutes.    Especially those right along the shore…it’s just too far for them to walk.</a:t>
            </a:r>
          </a:p>
          <a:p>
            <a:endParaRPr lang="en-US" baseline="0" dirty="0" smtClean="0"/>
          </a:p>
          <a:p>
            <a:r>
              <a:rPr lang="en-US" baseline="0" dirty="0" smtClean="0"/>
              <a:t>So they decide to give up and not even try.   REMEMBER, THERE MAY BE VERTICAL EVACUATION OPTIONS!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DEC646D-4D41-4414-BC97-C7260CBAB391}" type="slidenum">
              <a:rPr lang="en-US" smtClean="0"/>
              <a:pPr/>
              <a:t>28</a:t>
            </a:fld>
            <a:endParaRPr lang="en-US"/>
          </a:p>
        </p:txBody>
      </p:sp>
    </p:spTree>
    <p:extLst>
      <p:ext uri="{BB962C8B-B14F-4D97-AF65-F5344CB8AC3E}">
        <p14:creationId xmlns:p14="http://schemas.microsoft.com/office/powerpoint/2010/main" val="698430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other map, the “</a:t>
            </a:r>
            <a:r>
              <a:rPr lang="en-US" i="1" baseline="0" dirty="0" smtClean="0"/>
              <a:t>Tsunami Inundation Map” </a:t>
            </a:r>
            <a:r>
              <a:rPr lang="en-US" baseline="0" dirty="0" smtClean="0"/>
              <a:t>is used for more in depth planning and shows several different scenarios of tsunami inundation based on the size of the earthquake. </a:t>
            </a:r>
          </a:p>
          <a:p>
            <a:endParaRPr lang="en-US" baseline="0" dirty="0" smtClean="0"/>
          </a:p>
          <a:p>
            <a:r>
              <a:rPr lang="en-US" dirty="0" smtClean="0"/>
              <a:t>Check out</a:t>
            </a:r>
            <a:r>
              <a:rPr lang="en-US" baseline="0" dirty="0" smtClean="0"/>
              <a:t> a magnitude 8.9…the light purple zone.  On this map, most of the homes &amp; buildings in are in the yellow 9.0+ zones. That means that if we have a magnitude 8.9, most of these people’s homes are not going to be inundated with tsunami waves.  For those homes right by the shore, they don’t have to go very far to escape the tsunami if it’s an 8.9.</a:t>
            </a:r>
          </a:p>
          <a:p>
            <a:endParaRPr lang="en-US" baseline="0" dirty="0" smtClean="0"/>
          </a:p>
          <a:p>
            <a:r>
              <a:rPr lang="en-US" dirty="0" smtClean="0"/>
              <a:t>You don’t know where the earthquake is (could be just</a:t>
            </a:r>
            <a:r>
              <a:rPr lang="en-US" baseline="0" dirty="0" smtClean="0"/>
              <a:t> the southern portion of the </a:t>
            </a:r>
            <a:r>
              <a:rPr lang="en-US" baseline="0" dirty="0" err="1" smtClean="0"/>
              <a:t>subduction</a:t>
            </a:r>
            <a:r>
              <a:rPr lang="en-US" baseline="0" dirty="0" smtClean="0"/>
              <a:t> zone)</a:t>
            </a:r>
          </a:p>
          <a:p>
            <a:r>
              <a:rPr lang="en-US" baseline="0" dirty="0" smtClean="0"/>
              <a:t>You don’t know how big the earthquake is.</a:t>
            </a:r>
          </a:p>
          <a:p>
            <a:r>
              <a:rPr lang="en-US" baseline="0" dirty="0" smtClean="0"/>
              <a:t>You don’t really know how far the tsunami is coming.</a:t>
            </a:r>
          </a:p>
          <a:p>
            <a:r>
              <a:rPr lang="en-US" baseline="0" dirty="0" smtClean="0"/>
              <a:t>You also don’t know how soon it will arrive.</a:t>
            </a:r>
          </a:p>
          <a:p>
            <a:endParaRPr lang="en-US" baseline="0" dirty="0" smtClean="0"/>
          </a:p>
          <a:p>
            <a:r>
              <a:rPr lang="en-US" baseline="0" dirty="0" smtClean="0"/>
              <a:t>Move to higher ground. Every step closer you take to higher ground is a step closer to safety.</a:t>
            </a:r>
          </a:p>
        </p:txBody>
      </p:sp>
      <p:sp>
        <p:nvSpPr>
          <p:cNvPr id="4" name="Slide Number Placeholder 3"/>
          <p:cNvSpPr>
            <a:spLocks noGrp="1"/>
          </p:cNvSpPr>
          <p:nvPr>
            <p:ph type="sldNum" sz="quarter" idx="10"/>
          </p:nvPr>
        </p:nvSpPr>
        <p:spPr/>
        <p:txBody>
          <a:bodyPr/>
          <a:lstStyle/>
          <a:p>
            <a:fld id="{9DEC646D-4D41-4414-BC97-C7260CBAB391}" type="slidenum">
              <a:rPr lang="en-US" smtClean="0"/>
              <a:pPr/>
              <a:t>29</a:t>
            </a:fld>
            <a:endParaRPr lang="en-US"/>
          </a:p>
        </p:txBody>
      </p:sp>
    </p:spTree>
    <p:extLst>
      <p:ext uri="{BB962C8B-B14F-4D97-AF65-F5344CB8AC3E}">
        <p14:creationId xmlns:p14="http://schemas.microsoft.com/office/powerpoint/2010/main" val="3399448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DEC646D-4D41-4414-BC97-C7260CBAB391}" type="slidenum">
              <a:rPr lang="en-US" smtClean="0"/>
              <a:pPr/>
              <a:t>30</a:t>
            </a:fld>
            <a:endParaRPr lang="en-US"/>
          </a:p>
        </p:txBody>
      </p:sp>
    </p:spTree>
    <p:extLst>
      <p:ext uri="{BB962C8B-B14F-4D97-AF65-F5344CB8AC3E}">
        <p14:creationId xmlns:p14="http://schemas.microsoft.com/office/powerpoint/2010/main" val="2711788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Practice from different locations </a:t>
            </a:r>
          </a:p>
          <a:p>
            <a:pPr>
              <a:buFont typeface="Arial" pitchFamily="34" charset="0"/>
              <a:buChar char="•"/>
            </a:pPr>
            <a:r>
              <a:rPr lang="en-US" baseline="0" dirty="0" smtClean="0"/>
              <a:t>Make a game of it…where would we go right now if we felt an earthquake?</a:t>
            </a:r>
          </a:p>
          <a:p>
            <a:pPr>
              <a:buFont typeface="Arial" pitchFamily="34" charset="0"/>
              <a:buChar char="•"/>
            </a:pPr>
            <a:r>
              <a:rPr lang="en-US" baseline="0" dirty="0" smtClean="0"/>
              <a:t>Don’t forget pets.</a:t>
            </a:r>
          </a:p>
          <a:p>
            <a:pPr>
              <a:buFont typeface="Arial" pitchFamily="34" charset="0"/>
              <a:buChar char="•"/>
            </a:pPr>
            <a:endParaRPr lang="en-US" baseline="0" dirty="0" smtClean="0"/>
          </a:p>
          <a:p>
            <a:pPr>
              <a:buFont typeface="Arial" pitchFamily="34" charset="0"/>
              <a:buChar char="•"/>
            </a:pPr>
            <a:r>
              <a:rPr lang="en-US" dirty="0" smtClean="0"/>
              <a:t>Go</a:t>
            </a:r>
            <a:r>
              <a:rPr lang="en-US" baseline="0" dirty="0" smtClean="0"/>
              <a:t> on foot.  Walk or run.  Roads will probably be impassible.  Some may try to ride a bike…</a:t>
            </a:r>
            <a:r>
              <a:rPr lang="en-US" dirty="0" smtClean="0"/>
              <a:t>  (Time yourself)</a:t>
            </a:r>
          </a:p>
          <a:p>
            <a:pPr>
              <a:buFont typeface="Arial" pitchFamily="34" charset="0"/>
              <a:buChar char="•"/>
            </a:pPr>
            <a:r>
              <a:rPr lang="en-US" dirty="0" smtClean="0"/>
              <a:t>Practice</a:t>
            </a:r>
            <a:r>
              <a:rPr lang="en-US" baseline="0" dirty="0" smtClean="0"/>
              <a:t> evacuating with those needing assistance: children, elderly, those with mobility challenges, pets, etc.</a:t>
            </a:r>
          </a:p>
          <a:p>
            <a:pPr>
              <a:buFont typeface="Arial" pitchFamily="34" charset="0"/>
              <a:buChar char="•"/>
            </a:pPr>
            <a:r>
              <a:rPr lang="en-US" baseline="0" dirty="0" smtClean="0"/>
              <a:t>Consider options for routes &amp; assembly areas. Try different routes and assembly areas.</a:t>
            </a: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DEC646D-4D41-4414-BC97-C7260CBAB391}" type="slidenum">
              <a:rPr lang="en-US" smtClean="0"/>
              <a:pPr/>
              <a:t>31</a:t>
            </a:fld>
            <a:endParaRPr lang="en-US"/>
          </a:p>
        </p:txBody>
      </p:sp>
    </p:spTree>
    <p:extLst>
      <p:ext uri="{BB962C8B-B14F-4D97-AF65-F5344CB8AC3E}">
        <p14:creationId xmlns:p14="http://schemas.microsoft.com/office/powerpoint/2010/main" val="2361291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DEC646D-4D41-4414-BC97-C7260CBAB391}" type="slidenum">
              <a:rPr lang="en-US" smtClean="0"/>
              <a:pPr/>
              <a:t>32</a:t>
            </a:fld>
            <a:endParaRPr lang="en-US"/>
          </a:p>
        </p:txBody>
      </p:sp>
    </p:spTree>
    <p:extLst>
      <p:ext uri="{BB962C8B-B14F-4D97-AF65-F5344CB8AC3E}">
        <p14:creationId xmlns:p14="http://schemas.microsoft.com/office/powerpoint/2010/main" val="1221911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Practice assessing your situation to see if you can also practice carrying emergency supplies</a:t>
            </a:r>
          </a:p>
          <a:p>
            <a:pPr>
              <a:buFont typeface="Arial" pitchFamily="34" charset="0"/>
              <a:buChar char="•"/>
            </a:pPr>
            <a:r>
              <a:rPr lang="en-US" baseline="0" dirty="0" smtClean="0"/>
              <a:t>You may or may not want to bring supplies – class discussion (pros and cons)</a:t>
            </a:r>
          </a:p>
          <a:p>
            <a:pPr>
              <a:buFont typeface="Arial" pitchFamily="34" charset="0"/>
              <a:buChar char="•"/>
            </a:pPr>
            <a:r>
              <a:rPr lang="en-US" baseline="0" dirty="0" smtClean="0"/>
              <a:t>Consider storing them in advance at a friends house on high ground. </a:t>
            </a:r>
          </a:p>
          <a:p>
            <a:pPr>
              <a:buFont typeface="Arial" pitchFamily="34" charset="0"/>
              <a:buChar char="•"/>
            </a:pPr>
            <a:endParaRPr lang="en-US" baseline="0" dirty="0" smtClean="0"/>
          </a:p>
          <a:p>
            <a:pPr>
              <a:buFont typeface="Arial" pitchFamily="34" charset="0"/>
              <a:buChar char="•"/>
            </a:pPr>
            <a:r>
              <a:rPr lang="en-US" baseline="0" dirty="0" smtClean="0"/>
              <a:t>If stopping to go and retrieve your supplies is going to cost your life, don’t do it.  You’ve got to escape the tsunami before you can start thinking about those supplies you need to meet your basic needs.  First things first.</a:t>
            </a:r>
          </a:p>
        </p:txBody>
      </p:sp>
      <p:sp>
        <p:nvSpPr>
          <p:cNvPr id="4" name="Slide Number Placeholder 3"/>
          <p:cNvSpPr>
            <a:spLocks noGrp="1"/>
          </p:cNvSpPr>
          <p:nvPr>
            <p:ph type="sldNum" sz="quarter" idx="10"/>
          </p:nvPr>
        </p:nvSpPr>
        <p:spPr/>
        <p:txBody>
          <a:bodyPr/>
          <a:lstStyle/>
          <a:p>
            <a:fld id="{9DEC646D-4D41-4414-BC97-C7260CBAB391}" type="slidenum">
              <a:rPr lang="en-US" smtClean="0"/>
              <a:pPr/>
              <a:t>33</a:t>
            </a:fld>
            <a:endParaRPr lang="en-US"/>
          </a:p>
        </p:txBody>
      </p:sp>
    </p:spTree>
    <p:extLst>
      <p:ext uri="{BB962C8B-B14F-4D97-AF65-F5344CB8AC3E}">
        <p14:creationId xmlns:p14="http://schemas.microsoft.com/office/powerpoint/2010/main" val="1395412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Japan 2011 Tsunami, the wave run-up heights</a:t>
            </a:r>
            <a:r>
              <a:rPr lang="en-US" baseline="0" dirty="0" smtClean="0"/>
              <a:t> were up to 133 feet in some places and it traveled up to 6 miles inland in some places.</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3</a:t>
            </a:fld>
            <a:endParaRPr lang="en-US"/>
          </a:p>
        </p:txBody>
      </p:sp>
    </p:spTree>
    <p:extLst>
      <p:ext uri="{BB962C8B-B14F-4D97-AF65-F5344CB8AC3E}">
        <p14:creationId xmlns:p14="http://schemas.microsoft.com/office/powerpoint/2010/main" val="4070429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Tsunami waves/surges may come for possibly 24 hours</a:t>
            </a:r>
            <a:r>
              <a:rPr lang="en-US" baseline="0" dirty="0" smtClean="0"/>
              <a:t> or more, possibly even days. </a:t>
            </a:r>
          </a:p>
          <a:p>
            <a:r>
              <a:rPr lang="en-US" baseline="0" dirty="0" smtClean="0"/>
              <a:t>Aftershocks, large ones can even produce more tsunami waves.</a:t>
            </a:r>
          </a:p>
          <a:p>
            <a:r>
              <a:rPr lang="en-US" baseline="0" dirty="0" smtClean="0"/>
              <a:t>Debris, hazardous materials</a:t>
            </a:r>
          </a:p>
          <a:p>
            <a:r>
              <a:rPr lang="en-US" baseline="0" dirty="0" smtClean="0"/>
              <a:t>Curiosity Killed the Cat!</a:t>
            </a:r>
          </a:p>
          <a:p>
            <a:endParaRPr lang="en-US" baseline="0" dirty="0" smtClean="0"/>
          </a:p>
          <a:p>
            <a:r>
              <a:rPr lang="en-US" baseline="0" dirty="0" smtClean="0"/>
              <a:t>There will be a lot to do to meet basic needs.  Rather than wait around for the tsunami waves to end, get to work meeting needs and preparing to live the Island Life.</a:t>
            </a:r>
          </a:p>
        </p:txBody>
      </p:sp>
      <p:sp>
        <p:nvSpPr>
          <p:cNvPr id="4" name="Slide Number Placeholder 3"/>
          <p:cNvSpPr>
            <a:spLocks noGrp="1"/>
          </p:cNvSpPr>
          <p:nvPr>
            <p:ph type="sldNum" sz="quarter" idx="10"/>
          </p:nvPr>
        </p:nvSpPr>
        <p:spPr/>
        <p:txBody>
          <a:bodyPr/>
          <a:lstStyle/>
          <a:p>
            <a:fld id="{9DEC646D-4D41-4414-BC97-C7260CBAB391}" type="slidenum">
              <a:rPr lang="en-US" smtClean="0"/>
              <a:pPr/>
              <a:t>34</a:t>
            </a:fld>
            <a:endParaRPr lang="en-US"/>
          </a:p>
        </p:txBody>
      </p:sp>
    </p:spTree>
    <p:extLst>
      <p:ext uri="{BB962C8B-B14F-4D97-AF65-F5344CB8AC3E}">
        <p14:creationId xmlns:p14="http://schemas.microsoft.com/office/powerpoint/2010/main" val="2045133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35</a:t>
            </a:fld>
            <a:endParaRPr lang="en-US"/>
          </a:p>
        </p:txBody>
      </p:sp>
    </p:spTree>
    <p:extLst>
      <p:ext uri="{BB962C8B-B14F-4D97-AF65-F5344CB8AC3E}">
        <p14:creationId xmlns:p14="http://schemas.microsoft.com/office/powerpoint/2010/main" val="3390391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Japanese neighbors are one of the most prepared nations in the world.  They are an inspiration to us.  However, they didn’t believe a Magnitude 9 was possible, so their preparedness didn’t go that far.</a:t>
            </a:r>
          </a:p>
          <a:p>
            <a:endParaRPr lang="en-US" baseline="0" dirty="0" smtClean="0"/>
          </a:p>
          <a:p>
            <a:r>
              <a:rPr lang="en-US" baseline="0" dirty="0" smtClean="0"/>
              <a:t>We need to prepare for the worst so we will be ready for </a:t>
            </a:r>
            <a:r>
              <a:rPr lang="en-US" baseline="0" smtClean="0"/>
              <a:t>any size event.</a:t>
            </a:r>
            <a:endParaRPr lang="en-US"/>
          </a:p>
        </p:txBody>
      </p:sp>
      <p:sp>
        <p:nvSpPr>
          <p:cNvPr id="4" name="Slide Number Placeholder 3"/>
          <p:cNvSpPr>
            <a:spLocks noGrp="1"/>
          </p:cNvSpPr>
          <p:nvPr>
            <p:ph type="sldNum" sz="quarter" idx="10"/>
          </p:nvPr>
        </p:nvSpPr>
        <p:spPr/>
        <p:txBody>
          <a:bodyPr/>
          <a:lstStyle/>
          <a:p>
            <a:fld id="{9DEC646D-4D41-4414-BC97-C7260CBAB391}" type="slidenum">
              <a:rPr lang="en-US" smtClean="0"/>
              <a:pPr/>
              <a:t>44</a:t>
            </a:fld>
            <a:endParaRPr lang="en-US"/>
          </a:p>
        </p:txBody>
      </p:sp>
    </p:spTree>
    <p:extLst>
      <p:ext uri="{BB962C8B-B14F-4D97-AF65-F5344CB8AC3E}">
        <p14:creationId xmlns:p14="http://schemas.microsoft.com/office/powerpoint/2010/main" val="3099076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45</a:t>
            </a:fld>
            <a:endParaRPr lang="en-US"/>
          </a:p>
        </p:txBody>
      </p:sp>
    </p:spTree>
    <p:extLst>
      <p:ext uri="{BB962C8B-B14F-4D97-AF65-F5344CB8AC3E}">
        <p14:creationId xmlns:p14="http://schemas.microsoft.com/office/powerpoint/2010/main" val="2697340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Tsunamis are a series of traveling</a:t>
            </a:r>
            <a:r>
              <a:rPr lang="en-US" baseline="0" dirty="0" smtClean="0"/>
              <a:t> waves of extremely long wavelength and time period. They are generated when an entire column of water is suddenly moved vertically, such as by the occurrence of a great earthquake.</a:t>
            </a: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4</a:t>
            </a:fld>
            <a:endParaRPr lang="en-US"/>
          </a:p>
        </p:txBody>
      </p:sp>
    </p:spTree>
    <p:extLst>
      <p:ext uri="{BB962C8B-B14F-4D97-AF65-F5344CB8AC3E}">
        <p14:creationId xmlns:p14="http://schemas.microsoft.com/office/powerpoint/2010/main" val="2625910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In this session, we will explore how to prepare for two entirely different events: a distant tsunami and a local tsunami.</a:t>
            </a:r>
          </a:p>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5</a:t>
            </a:fld>
            <a:endParaRPr lang="en-US"/>
          </a:p>
        </p:txBody>
      </p:sp>
    </p:spTree>
    <p:extLst>
      <p:ext uri="{BB962C8B-B14F-4D97-AF65-F5344CB8AC3E}">
        <p14:creationId xmlns:p14="http://schemas.microsoft.com/office/powerpoint/2010/main" val="3608969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EQ in Alaska is biggest threat, biggest impact</a:t>
            </a:r>
          </a:p>
          <a:p>
            <a:endParaRPr lang="en-US" dirty="0" smtClean="0"/>
          </a:p>
          <a:p>
            <a:r>
              <a:rPr lang="en-US" dirty="0" smtClean="0"/>
              <a:t>YOU WON’T FEEL THE EARTHQUAKE! </a:t>
            </a: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6</a:t>
            </a:fld>
            <a:endParaRPr lang="en-US"/>
          </a:p>
        </p:txBody>
      </p:sp>
    </p:spTree>
    <p:extLst>
      <p:ext uri="{BB962C8B-B14F-4D97-AF65-F5344CB8AC3E}">
        <p14:creationId xmlns:p14="http://schemas.microsoft.com/office/powerpoint/2010/main" val="1267396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Distant Tsunami zone is very limited</a:t>
            </a:r>
            <a:r>
              <a:rPr lang="en-US" baseline="0" dirty="0" smtClean="0"/>
              <a:t> in comparison to the Local Tsunami Zone.</a:t>
            </a:r>
          </a:p>
          <a:p>
            <a:endParaRPr lang="en-US" baseline="0" dirty="0" smtClean="0"/>
          </a:p>
          <a:p>
            <a:r>
              <a:rPr lang="en-US" baseline="0" dirty="0" smtClean="0"/>
              <a:t>Only evacuate if you are in the Distant Tsunami Zone.</a:t>
            </a: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7</a:t>
            </a:fld>
            <a:endParaRPr lang="en-US"/>
          </a:p>
        </p:txBody>
      </p:sp>
    </p:spTree>
    <p:extLst>
      <p:ext uri="{BB962C8B-B14F-4D97-AF65-F5344CB8AC3E}">
        <p14:creationId xmlns:p14="http://schemas.microsoft.com/office/powerpoint/2010/main" val="121249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defRPr/>
            </a:pPr>
            <a:r>
              <a:rPr lang="en-US" dirty="0" smtClean="0"/>
              <a:t>When a significant earthquake occurs a large distance from the Oregon Coast, from an earthquake that we don’t feel, a </a:t>
            </a:r>
            <a:r>
              <a:rPr lang="en-US" b="1" u="sng" dirty="0" smtClean="0"/>
              <a:t>Distant Tsunami </a:t>
            </a:r>
            <a:r>
              <a:rPr lang="en-US" dirty="0" smtClean="0"/>
              <a:t>may be generated. The National</a:t>
            </a:r>
            <a:r>
              <a:rPr lang="en-US" baseline="0" dirty="0" smtClean="0"/>
              <a:t> </a:t>
            </a:r>
            <a:r>
              <a:rPr lang="en-US" dirty="0" smtClean="0"/>
              <a:t>Tsunami Warning Center (</a:t>
            </a:r>
            <a:r>
              <a:rPr lang="en-US" u="sng" dirty="0" smtClean="0">
                <a:hlinkClick r:id="rId3"/>
              </a:rPr>
              <a:t>http://wcatwc.arh.noaa.gov/</a:t>
            </a:r>
            <a:r>
              <a:rPr lang="en-US" dirty="0" smtClean="0"/>
              <a:t>) in Palmer, Alaska is the government organization which provides information to the public regarding tsunami threats to our area.  There are four separate alert levels: </a:t>
            </a:r>
            <a:r>
              <a:rPr lang="en-US" i="1" dirty="0" smtClean="0"/>
              <a:t>Information Statement, Watch, Advisory, and Warning</a:t>
            </a:r>
            <a:r>
              <a:rPr lang="en-US" dirty="0" smtClean="0"/>
              <a:t>.  Each has a distinct meaning and suggested action: </a:t>
            </a:r>
          </a:p>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8</a:t>
            </a:fld>
            <a:endParaRPr lang="en-US"/>
          </a:p>
        </p:txBody>
      </p:sp>
    </p:spTree>
    <p:extLst>
      <p:ext uri="{BB962C8B-B14F-4D97-AF65-F5344CB8AC3E}">
        <p14:creationId xmlns:p14="http://schemas.microsoft.com/office/powerpoint/2010/main" val="3453867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 different</a:t>
            </a:r>
            <a:r>
              <a:rPr lang="en-US" baseline="0" dirty="0" smtClean="0"/>
              <a:t> methods the public may be notified of a coming Distant Tsunami.</a:t>
            </a:r>
          </a:p>
          <a:p>
            <a:endParaRPr lang="en-US" baseline="0" dirty="0" smtClean="0"/>
          </a:p>
          <a:p>
            <a:pPr>
              <a:buFont typeface="Arial" pitchFamily="34" charset="0"/>
              <a:buChar char="•"/>
            </a:pPr>
            <a:r>
              <a:rPr lang="en-US" dirty="0" smtClean="0"/>
              <a:t>Mass</a:t>
            </a:r>
            <a:r>
              <a:rPr lang="en-US" baseline="0" dirty="0" smtClean="0"/>
              <a:t> Notifications Systems: Phone calls, text messages, email notifications, Reverse 911 type of systems, National Weather Service notifications</a:t>
            </a:r>
          </a:p>
          <a:p>
            <a:r>
              <a:rPr lang="en-US" baseline="0" dirty="0" smtClean="0"/>
              <a:t>Citizen Alert/NWS Alert. (Teach how to sign up.)  Smart phone app’s.</a:t>
            </a:r>
          </a:p>
          <a:p>
            <a:endParaRPr lang="en-US" baseline="0" dirty="0" smtClean="0"/>
          </a:p>
          <a:p>
            <a:pPr>
              <a:buFont typeface="Arial" pitchFamily="34" charset="0"/>
              <a:buChar char="•"/>
            </a:pPr>
            <a:r>
              <a:rPr lang="en-US" b="1" baseline="0" dirty="0" smtClean="0"/>
              <a:t>SHOW</a:t>
            </a:r>
            <a:r>
              <a:rPr lang="en-US" baseline="0" dirty="0" smtClean="0"/>
              <a:t>:  NOAA Alert Radio – Be sure to get a radio with the “Alert” feature.  It’s your own personal siren.</a:t>
            </a:r>
          </a:p>
          <a:p>
            <a:endParaRPr lang="en-US" baseline="0" dirty="0" smtClean="0"/>
          </a:p>
          <a:p>
            <a:pPr>
              <a:buFont typeface="Arial" pitchFamily="34" charset="0"/>
              <a:buChar char="•"/>
            </a:pPr>
            <a:r>
              <a:rPr lang="en-US" baseline="0" dirty="0" smtClean="0"/>
              <a:t>Sirens – some communities have sirens – these are for distant tsunamis</a:t>
            </a:r>
          </a:p>
          <a:p>
            <a:endParaRPr lang="en-US" baseline="0" dirty="0" smtClean="0"/>
          </a:p>
          <a:p>
            <a:pPr>
              <a:buFont typeface="Arial" pitchFamily="34" charset="0"/>
              <a:buChar char="•"/>
            </a:pPr>
            <a:r>
              <a:rPr lang="en-US" baseline="0" dirty="0" smtClean="0"/>
              <a:t>The Media:  Traditional (TV, Radio, etc), Social Media (Face Book, Twitter, etc)</a:t>
            </a: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9</a:t>
            </a:fld>
            <a:endParaRPr lang="en-US"/>
          </a:p>
        </p:txBody>
      </p:sp>
    </p:spTree>
    <p:extLst>
      <p:ext uri="{BB962C8B-B14F-4D97-AF65-F5344CB8AC3E}">
        <p14:creationId xmlns:p14="http://schemas.microsoft.com/office/powerpoint/2010/main" val="4176280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870312-2834-43DC-9268-36F72C02B6E4}"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18502-E0B9-489B-9AE3-3D68EB8DA7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870312-2834-43DC-9268-36F72C02B6E4}"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18502-E0B9-489B-9AE3-3D68EB8DA7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870312-2834-43DC-9268-36F72C02B6E4}"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18502-E0B9-489B-9AE3-3D68EB8DA7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870312-2834-43DC-9268-36F72C02B6E4}"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18502-E0B9-489B-9AE3-3D68EB8DA7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870312-2834-43DC-9268-36F72C02B6E4}"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18502-E0B9-489B-9AE3-3D68EB8DA7A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870312-2834-43DC-9268-36F72C02B6E4}" type="datetimeFigureOut">
              <a:rPr lang="en-US" smtClean="0"/>
              <a:pPr/>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18502-E0B9-489B-9AE3-3D68EB8DA7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870312-2834-43DC-9268-36F72C02B6E4}" type="datetimeFigureOut">
              <a:rPr lang="en-US" smtClean="0"/>
              <a:pPr/>
              <a:t>8/12/2015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318502-E0B9-489B-9AE3-3D68EB8DA7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870312-2834-43DC-9268-36F72C02B6E4}" type="datetimeFigureOut">
              <a:rPr lang="en-US" smtClean="0"/>
              <a:pPr/>
              <a:t>8/12/2015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318502-E0B9-489B-9AE3-3D68EB8DA7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870312-2834-43DC-9268-36F72C02B6E4}" type="datetimeFigureOut">
              <a:rPr lang="en-US" smtClean="0"/>
              <a:pPr/>
              <a:t>8/12/2015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318502-E0B9-489B-9AE3-3D68EB8DA7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870312-2834-43DC-9268-36F72C02B6E4}" type="datetimeFigureOut">
              <a:rPr lang="en-US" smtClean="0"/>
              <a:pPr/>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18502-E0B9-489B-9AE3-3D68EB8DA7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870312-2834-43DC-9268-36F72C02B6E4}" type="datetimeFigureOut">
              <a:rPr lang="en-US" smtClean="0"/>
              <a:pPr/>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18502-E0B9-489B-9AE3-3D68EB8DA7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70312-2834-43DC-9268-36F72C02B6E4}" type="datetimeFigureOut">
              <a:rPr lang="en-US" smtClean="0"/>
              <a:pPr/>
              <a:t>8/12/2015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18502-E0B9-489B-9AE3-3D68EB8DA7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3.jpe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jpeg"/><Relationship Id="rId7" Type="http://schemas.openxmlformats.org/officeDocument/2006/relationships/diagramQuickStyle" Target="../diagrams/quickStyle7.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4.jpeg"/><Relationship Id="rId9" Type="http://schemas.microsoft.com/office/2007/relationships/diagramDrawing" Target="../diagrams/drawing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jpeg"/><Relationship Id="rId7" Type="http://schemas.openxmlformats.org/officeDocument/2006/relationships/diagramQuickStyle" Target="../diagrams/quickStyle8.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Layout" Target="../diagrams/layout8.xml"/><Relationship Id="rId11" Type="http://schemas.openxmlformats.org/officeDocument/2006/relationships/image" Target="../media/image37.png"/><Relationship Id="rId5" Type="http://schemas.openxmlformats.org/officeDocument/2006/relationships/diagramData" Target="../diagrams/data8.xml"/><Relationship Id="rId10" Type="http://schemas.openxmlformats.org/officeDocument/2006/relationships/image" Target="../media/image36.png"/><Relationship Id="rId4" Type="http://schemas.openxmlformats.org/officeDocument/2006/relationships/image" Target="../media/image35.jpeg"/><Relationship Id="rId9" Type="http://schemas.microsoft.com/office/2007/relationships/diagramDrawing" Target="../diagrams/drawing8.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i="1" dirty="0" smtClean="0">
                <a:solidFill>
                  <a:schemeClr val="bg1"/>
                </a:solidFill>
              </a:rPr>
              <a:t>Surviving a Tsunami</a:t>
            </a:r>
            <a:endParaRPr lang="en-US" sz="5400" b="1" i="1" dirty="0">
              <a:solidFill>
                <a:schemeClr val="bg1"/>
              </a:solidFill>
            </a:endParaRPr>
          </a:p>
        </p:txBody>
      </p:sp>
      <p:sp>
        <p:nvSpPr>
          <p:cNvPr id="5" name="Subtitle 5"/>
          <p:cNvSpPr txBox="1">
            <a:spLocks/>
          </p:cNvSpPr>
          <p:nvPr/>
        </p:nvSpPr>
        <p:spPr>
          <a:xfrm>
            <a:off x="1371600" y="6096000"/>
            <a:ext cx="6400800" cy="685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Bef>
                <a:spcPts val="0"/>
              </a:spcBef>
              <a:buNone/>
            </a:pPr>
            <a:r>
              <a:rPr lang="en-US" sz="1800" b="1" dirty="0" smtClean="0">
                <a:solidFill>
                  <a:schemeClr val="bg1">
                    <a:lumMod val="50000"/>
                  </a:schemeClr>
                </a:solidFill>
              </a:rPr>
              <a:t> </a:t>
            </a:r>
            <a:r>
              <a:rPr lang="en-US" sz="2600" b="1" i="1" dirty="0" smtClean="0">
                <a:solidFill>
                  <a:schemeClr val="bg1">
                    <a:lumMod val="50000"/>
                  </a:schemeClr>
                </a:solidFill>
              </a:rPr>
              <a:t>CEETEP</a:t>
            </a:r>
          </a:p>
          <a:p>
            <a:pPr marL="0" indent="0" algn="ctr">
              <a:spcBef>
                <a:spcPts val="0"/>
              </a:spcBef>
              <a:buNone/>
            </a:pPr>
            <a:r>
              <a:rPr lang="en-US" sz="1800" b="1" dirty="0" smtClean="0">
                <a:solidFill>
                  <a:schemeClr val="bg1">
                    <a:lumMod val="50000"/>
                  </a:schemeClr>
                </a:solidFill>
              </a:rPr>
              <a:t>Sue Graves ~ August 2015</a:t>
            </a:r>
            <a:endParaRPr lang="en-US" sz="1800" b="1" dirty="0">
              <a:solidFill>
                <a:schemeClr val="bg1">
                  <a:lumMod val="50000"/>
                </a:schemeClr>
              </a:solidFill>
            </a:endParaRPr>
          </a:p>
        </p:txBody>
      </p:sp>
      <p:sp>
        <p:nvSpPr>
          <p:cNvPr id="4" name="Rectangle 3"/>
          <p:cNvSpPr/>
          <p:nvPr/>
        </p:nvSpPr>
        <p:spPr>
          <a:xfrm>
            <a:off x="457200" y="2967334"/>
            <a:ext cx="8077200" cy="1446550"/>
          </a:xfrm>
          <a:prstGeom prst="rect">
            <a:avLst/>
          </a:prstGeom>
          <a:noFill/>
          <a:scene3d>
            <a:camera prst="perspectiveRelaxedModerately"/>
            <a:lightRig rig="threePt" dir="t"/>
          </a:scene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800" b="1" dirty="0" smtClean="0">
                <a:ln/>
                <a:solidFill>
                  <a:schemeClr val="accent3"/>
                </a:solidFill>
              </a:rPr>
              <a:t>Soo – nah - me</a:t>
            </a:r>
            <a:endParaRPr lang="en-US" sz="8800" b="1" dirty="0">
              <a:ln/>
              <a:solidFill>
                <a:schemeClr val="accent3"/>
              </a:solidFill>
            </a:endParaRPr>
          </a:p>
        </p:txBody>
      </p:sp>
    </p:spTree>
    <p:extLst>
      <p:ext uri="{BB962C8B-B14F-4D97-AF65-F5344CB8AC3E}">
        <p14:creationId xmlns:p14="http://schemas.microsoft.com/office/powerpoint/2010/main" val="2319815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sp>
        <p:nvSpPr>
          <p:cNvPr id="2" name="Title 1"/>
          <p:cNvSpPr>
            <a:spLocks noGrp="1"/>
          </p:cNvSpPr>
          <p:nvPr>
            <p:ph type="title"/>
          </p:nvPr>
        </p:nvSpPr>
        <p:spPr/>
        <p:txBody>
          <a:bodyPr>
            <a:normAutofit fontScale="90000"/>
          </a:bodyPr>
          <a:lstStyle/>
          <a:p>
            <a:r>
              <a:rPr lang="en-US" b="1" dirty="0" smtClean="0">
                <a:solidFill>
                  <a:schemeClr val="bg1"/>
                </a:solidFill>
              </a:rPr>
              <a:t>Evacuation </a:t>
            </a:r>
            <a:br>
              <a:rPr lang="en-US" b="1" dirty="0" smtClean="0">
                <a:solidFill>
                  <a:schemeClr val="bg1"/>
                </a:solidFill>
              </a:rPr>
            </a:br>
            <a:r>
              <a:rPr lang="en-US" b="1" dirty="0" smtClean="0">
                <a:solidFill>
                  <a:schemeClr val="bg1"/>
                </a:solidFill>
              </a:rPr>
              <a:t>During a Distant Tsunami Warning</a:t>
            </a:r>
            <a:endParaRPr lang="en-US" b="1" dirty="0">
              <a:solidFill>
                <a:schemeClr val="bg1"/>
              </a:solidFill>
            </a:endParaRPr>
          </a:p>
        </p:txBody>
      </p:sp>
      <p:sp>
        <p:nvSpPr>
          <p:cNvPr id="3" name="Content Placeholder 2"/>
          <p:cNvSpPr>
            <a:spLocks noGrp="1"/>
          </p:cNvSpPr>
          <p:nvPr>
            <p:ph sz="half" idx="1"/>
          </p:nvPr>
        </p:nvSpPr>
        <p:spPr>
          <a:xfrm>
            <a:off x="4114800" y="2286000"/>
            <a:ext cx="4572000" cy="3505200"/>
          </a:xfrm>
        </p:spPr>
        <p:txBody>
          <a:bodyPr>
            <a:normAutofit/>
          </a:bodyPr>
          <a:lstStyle/>
          <a:p>
            <a:pPr>
              <a:lnSpc>
                <a:spcPct val="150000"/>
              </a:lnSpc>
            </a:pPr>
            <a:r>
              <a:rPr lang="en-US" b="1" dirty="0" smtClean="0"/>
              <a:t>WHO</a:t>
            </a:r>
            <a:r>
              <a:rPr lang="en-US" dirty="0" smtClean="0"/>
              <a:t>: Only those in the distant tsunami zone</a:t>
            </a:r>
          </a:p>
          <a:p>
            <a:pPr>
              <a:lnSpc>
                <a:spcPct val="150000"/>
              </a:lnSpc>
            </a:pPr>
            <a:r>
              <a:rPr lang="en-US" b="1" dirty="0" smtClean="0"/>
              <a:t>HOW</a:t>
            </a:r>
            <a:r>
              <a:rPr lang="en-US" dirty="0" smtClean="0"/>
              <a:t>: Probably by car</a:t>
            </a:r>
          </a:p>
          <a:p>
            <a:pPr>
              <a:lnSpc>
                <a:spcPct val="150000"/>
              </a:lnSpc>
            </a:pPr>
            <a:r>
              <a:rPr lang="en-US" b="1" dirty="0" smtClean="0"/>
              <a:t>WHERE</a:t>
            </a:r>
            <a:r>
              <a:rPr lang="en-US" dirty="0" smtClean="0"/>
              <a:t>: ???</a:t>
            </a:r>
          </a:p>
          <a:p>
            <a:endParaRPr lang="en-US" dirty="0"/>
          </a:p>
        </p:txBody>
      </p:sp>
      <p:pic>
        <p:nvPicPr>
          <p:cNvPr id="6" name="Picture 2" descr="C:\Documents and Settings\gravess\My Documents\My Pictures\Tsunami Evacuation%20Route[3].jpg"/>
          <p:cNvPicPr>
            <a:picLocks noGrp="1" noChangeAspect="1" noChangeArrowheads="1"/>
          </p:cNvPicPr>
          <p:nvPr>
            <p:ph sz="half" idx="2"/>
          </p:nvPr>
        </p:nvPicPr>
        <p:blipFill>
          <a:blip r:embed="rId4" cstate="print"/>
          <a:srcRect/>
          <a:stretch>
            <a:fillRect/>
          </a:stretch>
        </p:blipFill>
        <p:spPr bwMode="auto">
          <a:xfrm>
            <a:off x="609600" y="2209800"/>
            <a:ext cx="2734613" cy="3733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sp>
        <p:nvSpPr>
          <p:cNvPr id="2" name="Title 1"/>
          <p:cNvSpPr>
            <a:spLocks noGrp="1"/>
          </p:cNvSpPr>
          <p:nvPr>
            <p:ph type="title"/>
          </p:nvPr>
        </p:nvSpPr>
        <p:spPr/>
        <p:txBody>
          <a:bodyPr>
            <a:normAutofit fontScale="90000"/>
          </a:bodyPr>
          <a:lstStyle/>
          <a:p>
            <a:r>
              <a:rPr lang="en-US" b="1" dirty="0" smtClean="0">
                <a:solidFill>
                  <a:schemeClr val="bg1"/>
                </a:solidFill>
              </a:rPr>
              <a:t>Re-entry </a:t>
            </a:r>
            <a:br>
              <a:rPr lang="en-US" b="1" dirty="0" smtClean="0">
                <a:solidFill>
                  <a:schemeClr val="bg1"/>
                </a:solidFill>
              </a:rPr>
            </a:br>
            <a:r>
              <a:rPr lang="en-US" b="1" dirty="0" smtClean="0">
                <a:solidFill>
                  <a:schemeClr val="bg1"/>
                </a:solidFill>
              </a:rPr>
              <a:t>After a Distant Tsunami</a:t>
            </a:r>
            <a:endParaRPr lang="en-US" b="1" dirty="0">
              <a:solidFill>
                <a:schemeClr val="bg1"/>
              </a:solidFill>
            </a:endParaRPr>
          </a:p>
        </p:txBody>
      </p:sp>
      <p:sp>
        <p:nvSpPr>
          <p:cNvPr id="3" name="Content Placeholder 2"/>
          <p:cNvSpPr>
            <a:spLocks noGrp="1"/>
          </p:cNvSpPr>
          <p:nvPr>
            <p:ph sz="half" idx="1"/>
          </p:nvPr>
        </p:nvSpPr>
        <p:spPr>
          <a:xfrm>
            <a:off x="457200" y="1874837"/>
            <a:ext cx="4038600" cy="4525963"/>
          </a:xfrm>
        </p:spPr>
        <p:txBody>
          <a:bodyPr/>
          <a:lstStyle/>
          <a:p>
            <a:r>
              <a:rPr lang="en-US" dirty="0" smtClean="0"/>
              <a:t>Cancellation Message</a:t>
            </a:r>
          </a:p>
          <a:p>
            <a:r>
              <a:rPr lang="en-US" dirty="0" smtClean="0"/>
              <a:t>Re-enter with Caution</a:t>
            </a:r>
          </a:p>
          <a:p>
            <a:r>
              <a:rPr lang="en-US" dirty="0" smtClean="0"/>
              <a:t>Damage</a:t>
            </a:r>
          </a:p>
          <a:p>
            <a:pPr lvl="1"/>
            <a:r>
              <a:rPr lang="en-US" dirty="0" smtClean="0"/>
              <a:t>Harbors</a:t>
            </a:r>
          </a:p>
          <a:p>
            <a:pPr lvl="1"/>
            <a:r>
              <a:rPr lang="en-US" dirty="0" smtClean="0"/>
              <a:t>Beaches</a:t>
            </a:r>
          </a:p>
          <a:p>
            <a:pPr lvl="1"/>
            <a:r>
              <a:rPr lang="en-US" dirty="0" smtClean="0"/>
              <a:t>Low-lying areas</a:t>
            </a:r>
          </a:p>
          <a:p>
            <a:pPr lvl="1"/>
            <a:r>
              <a:rPr lang="en-US" dirty="0" smtClean="0"/>
              <a:t>Roads, Bridges</a:t>
            </a:r>
          </a:p>
          <a:p>
            <a:r>
              <a:rPr lang="en-US" dirty="0" smtClean="0"/>
              <a:t>Clean up</a:t>
            </a:r>
            <a:endParaRPr lang="en-US" dirty="0"/>
          </a:p>
        </p:txBody>
      </p:sp>
      <p:pic>
        <p:nvPicPr>
          <p:cNvPr id="1031" name="Picture 7" descr="C:\Documents and Settings\gravess\Local Settings\Temporary Internet Files\Content.IE5\8PVE77MO\MP900390082[1].jpg"/>
          <p:cNvPicPr>
            <a:picLocks noGrp="1" noChangeAspect="1" noChangeArrowheads="1"/>
          </p:cNvPicPr>
          <p:nvPr>
            <p:ph sz="half" idx="2"/>
          </p:nvPr>
        </p:nvPicPr>
        <p:blipFill>
          <a:blip r:embed="rId4" cstate="print"/>
          <a:srcRect/>
          <a:stretch>
            <a:fillRect/>
          </a:stretch>
        </p:blipFill>
        <p:spPr bwMode="auto">
          <a:xfrm>
            <a:off x="4038600" y="2558636"/>
            <a:ext cx="4724400" cy="337007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457200" y="1600200"/>
            <a:ext cx="8229600" cy="2239963"/>
          </a:xfrm>
        </p:spPr>
        <p:txBody>
          <a:bodyPr>
            <a:normAutofit/>
          </a:bodyPr>
          <a:lstStyle/>
          <a:p>
            <a:pPr algn="ctr">
              <a:buNone/>
            </a:pPr>
            <a:r>
              <a:rPr lang="en-US" sz="3600" b="1" dirty="0" smtClean="0">
                <a:solidFill>
                  <a:srgbClr val="C00000"/>
                </a:solidFill>
              </a:rPr>
              <a:t>FROM A DISTANT TSUNAMI?</a:t>
            </a:r>
            <a:endParaRPr lang="en-US" sz="3600" b="1" dirty="0">
              <a:solidFill>
                <a:srgbClr val="C00000"/>
              </a:solidFill>
            </a:endParaRPr>
          </a:p>
        </p:txBody>
      </p:sp>
      <p:pic>
        <p:nvPicPr>
          <p:cNvPr id="4"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sp>
        <p:nvSpPr>
          <p:cNvPr id="7" name="Rectangle 6"/>
          <p:cNvSpPr/>
          <p:nvPr/>
        </p:nvSpPr>
        <p:spPr>
          <a:xfrm>
            <a:off x="304800" y="457200"/>
            <a:ext cx="8458200" cy="146304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SHOULD ANYONE DIE</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2943118" y="2362200"/>
            <a:ext cx="3180679" cy="2785378"/>
          </a:xfrm>
          <a:prstGeom prst="rect">
            <a:avLst/>
          </a:prstGeom>
          <a:noFill/>
          <a:effectLst>
            <a:glow rad="228600">
              <a:schemeClr val="accent1">
                <a:satMod val="175000"/>
                <a:alpha val="40000"/>
              </a:schemeClr>
            </a:glow>
            <a:innerShdw blurRad="63500" dist="50800" dir="13500000">
              <a:prstClr val="black">
                <a:alpha val="50000"/>
              </a:prstClr>
            </a:innerShdw>
            <a:reflection blurRad="6350" stA="52000" endA="300" endPos="35000" dir="5400000" sy="-100000" algn="bl" rotWithShape="0"/>
          </a:effectLst>
          <a:scene3d>
            <a:camera prst="perspectiveBelow"/>
            <a:lightRig rig="threePt" dir="t"/>
          </a:scene3d>
          <a:sp3d>
            <a:bevelT/>
          </a:sp3d>
        </p:spPr>
        <p:txBody>
          <a:bodyPr wrap="none" lIns="91440" tIns="45720" rIns="91440" bIns="45720">
            <a:spAutoFit/>
          </a:bodyPr>
          <a:lstStyle/>
          <a:p>
            <a:pPr algn="ctr"/>
            <a:r>
              <a:rPr lang="en-US" sz="17500" b="1" dirty="0" smtClean="0">
                <a:ln w="17780" cmpd="sng">
                  <a:solidFill>
                    <a:srgbClr val="FFFFFF"/>
                  </a:solidFill>
                  <a:prstDash val="solid"/>
                  <a:miter lim="800000"/>
                </a:ln>
                <a:blipFill>
                  <a:blip r:embed="rId4"/>
                  <a:tile tx="0" ty="0" sx="100000" sy="100000" flip="none" algn="tl"/>
                </a:blipFill>
                <a:effectLst>
                  <a:outerShdw blurRad="60007" dist="310007" dir="7680000" sy="30000" kx="1300200" algn="ctr" rotWithShape="0">
                    <a:prstClr val="black">
                      <a:alpha val="32000"/>
                    </a:prstClr>
                  </a:outerShdw>
                </a:effectLst>
              </a:rPr>
              <a:t>NO</a:t>
            </a:r>
            <a:endParaRPr lang="en-US" sz="17500" b="1" dirty="0">
              <a:ln w="17780" cmpd="sng">
                <a:solidFill>
                  <a:srgbClr val="FFFFFF"/>
                </a:solidFill>
                <a:prstDash val="solid"/>
                <a:miter lim="800000"/>
              </a:ln>
              <a:blipFill>
                <a:blip r:embed="rId4"/>
                <a:tile tx="0" ty="0" sx="100000" sy="100000" flip="none" algn="tl"/>
              </a:blipFill>
              <a:effectLst>
                <a:outerShdw blurRad="60007" dist="310007" dir="7680000" sy="30000" kx="1300200" algn="ctr" rotWithShape="0">
                  <a:prstClr val="black">
                    <a:alpha val="32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sp>
        <p:nvSpPr>
          <p:cNvPr id="2" name="Title 1"/>
          <p:cNvSpPr>
            <a:spLocks noGrp="1"/>
          </p:cNvSpPr>
          <p:nvPr>
            <p:ph type="title"/>
          </p:nvPr>
        </p:nvSpPr>
        <p:spPr/>
        <p:txBody>
          <a:bodyPr>
            <a:normAutofit/>
          </a:bodyPr>
          <a:lstStyle/>
          <a:p>
            <a:r>
              <a:rPr lang="en-US" sz="4800" b="1" dirty="0" smtClean="0">
                <a:solidFill>
                  <a:schemeClr val="bg1"/>
                </a:solidFill>
              </a:rPr>
              <a:t>Distant Tsunami Plan</a:t>
            </a:r>
            <a:endParaRPr lang="en-US" sz="4800" b="1" dirty="0">
              <a:solidFill>
                <a:schemeClr val="bg1"/>
              </a:solidFill>
            </a:endParaRPr>
          </a:p>
        </p:txBody>
      </p:sp>
      <p:pic>
        <p:nvPicPr>
          <p:cNvPr id="10242" name="Picture 2" descr="C:\Users\GravesS\Documents\REMS Grant 2009\Emergency Plan\LCSD Distant Tsunami Procedures as of 6-12-14_Page_1.jpg"/>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371600"/>
            <a:ext cx="3945082" cy="51054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GravesS\Documents\REMS Grant 2009\Emergency Plan\LCSD Distant Tsunami Procedures as of 6-12-14_Page_2.jpg"/>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4647731" y="1371600"/>
            <a:ext cx="3945081"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535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Blue Wavy Background big.jpg"/>
          <p:cNvPicPr>
            <a:picLocks noGrp="1" noChangeAspect="1"/>
          </p:cNvPicPr>
          <p:nvPr>
            <p:ph idx="1"/>
          </p:nvPr>
        </p:nvPicPr>
        <p:blipFill>
          <a:blip r:embed="rId3" cstate="print"/>
          <a:srcRect b="72222"/>
          <a:stretch>
            <a:fillRect/>
          </a:stretch>
        </p:blipFill>
        <p:spPr>
          <a:xfrm>
            <a:off x="0" y="0"/>
            <a:ext cx="9144000" cy="1676400"/>
          </a:xfrm>
        </p:spPr>
      </p:pic>
      <p:sp>
        <p:nvSpPr>
          <p:cNvPr id="2" name="Title 1"/>
          <p:cNvSpPr>
            <a:spLocks noGrp="1"/>
          </p:cNvSpPr>
          <p:nvPr>
            <p:ph type="title"/>
          </p:nvPr>
        </p:nvSpPr>
        <p:spPr>
          <a:xfrm>
            <a:off x="457200" y="381000"/>
            <a:ext cx="8229600" cy="1143000"/>
          </a:xfrm>
          <a:noFill/>
        </p:spPr>
        <p:txBody>
          <a:bodyPr>
            <a:noAutofit/>
          </a:bodyPr>
          <a:lstStyle/>
          <a:p>
            <a:r>
              <a:rPr lang="en-US" sz="5400" b="1" dirty="0" smtClean="0">
                <a:solidFill>
                  <a:schemeClr val="bg1"/>
                </a:solidFill>
              </a:rPr>
              <a:t>Local (</a:t>
            </a:r>
            <a:r>
              <a:rPr lang="en-US" sz="5400" b="1" dirty="0" err="1" smtClean="0">
                <a:solidFill>
                  <a:schemeClr val="bg1"/>
                </a:solidFill>
              </a:rPr>
              <a:t>Cascadia</a:t>
            </a:r>
            <a:r>
              <a:rPr lang="en-US" sz="5400" b="1" dirty="0" smtClean="0">
                <a:solidFill>
                  <a:schemeClr val="bg1"/>
                </a:solidFill>
              </a:rPr>
              <a:t>) Tsunami</a:t>
            </a:r>
            <a:endParaRPr lang="en-US" sz="5400" b="1" dirty="0">
              <a:solidFill>
                <a:schemeClr val="bg1"/>
              </a:solidFill>
            </a:endParaRPr>
          </a:p>
        </p:txBody>
      </p:sp>
      <p:graphicFrame>
        <p:nvGraphicFramePr>
          <p:cNvPr id="12" name="Content Placeholder 11"/>
          <p:cNvGraphicFramePr>
            <a:graphicFrameLocks noGrp="1"/>
          </p:cNvGraphicFramePr>
          <p:nvPr>
            <p:ph sz="half" idx="1"/>
            <p:extLst>
              <p:ext uri="{D42A27DB-BD31-4B8C-83A1-F6EECF244321}">
                <p14:modId xmlns:p14="http://schemas.microsoft.com/office/powerpoint/2010/main" val="1972835947"/>
              </p:ext>
            </p:extLst>
          </p:nvPr>
        </p:nvGraphicFramePr>
        <p:xfrm>
          <a:off x="533400" y="1828800"/>
          <a:ext cx="80010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descr="Blue Wavy Background big.jpg"/>
          <p:cNvPicPr>
            <a:picLocks noChangeAspect="1"/>
          </p:cNvPicPr>
          <p:nvPr/>
        </p:nvPicPr>
        <p:blipFill>
          <a:blip r:embed="rId2" cstate="print"/>
          <a:srcRect b="72222"/>
          <a:stretch>
            <a:fillRect/>
          </a:stretch>
        </p:blipFill>
        <p:spPr>
          <a:xfrm>
            <a:off x="0" y="0"/>
            <a:ext cx="9144000" cy="1676400"/>
          </a:xfrm>
          <a:prstGeom prst="rect">
            <a:avLst/>
          </a:prstGeom>
        </p:spPr>
      </p:pic>
      <p:sp>
        <p:nvSpPr>
          <p:cNvPr id="5" name="Title 4"/>
          <p:cNvSpPr>
            <a:spLocks noGrp="1"/>
          </p:cNvSpPr>
          <p:nvPr>
            <p:ph type="title"/>
          </p:nvPr>
        </p:nvSpPr>
        <p:spPr/>
        <p:txBody>
          <a:bodyPr>
            <a:normAutofit/>
          </a:bodyPr>
          <a:lstStyle/>
          <a:p>
            <a:r>
              <a:rPr lang="en-US" sz="4800" b="1" dirty="0" smtClean="0">
                <a:solidFill>
                  <a:schemeClr val="bg1"/>
                </a:solidFill>
              </a:rPr>
              <a:t>Buildings Destroyed</a:t>
            </a:r>
            <a:endParaRPr lang="en-US" sz="4800" b="1" dirty="0">
              <a:solidFill>
                <a:schemeClr val="bg1"/>
              </a:solidFill>
            </a:endParaRPr>
          </a:p>
        </p:txBody>
      </p:sp>
      <p:pic>
        <p:nvPicPr>
          <p:cNvPr id="4099" name="Picture 3" descr="C:\Documents and Settings\gravess\My Documents\My Pictures\Japan Tsunami\Japan Pictures - 1.jpg"/>
          <p:cNvPicPr>
            <a:picLocks noChangeAspect="1" noChangeArrowheads="1"/>
          </p:cNvPicPr>
          <p:nvPr/>
        </p:nvPicPr>
        <p:blipFill>
          <a:blip r:embed="rId3" cstate="print"/>
          <a:srcRect/>
          <a:stretch>
            <a:fillRect/>
          </a:stretch>
        </p:blipFill>
        <p:spPr bwMode="auto">
          <a:xfrm>
            <a:off x="1371600" y="1752600"/>
            <a:ext cx="6553200" cy="492741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sp>
        <p:nvSpPr>
          <p:cNvPr id="5" name="Title 4"/>
          <p:cNvSpPr>
            <a:spLocks noGrp="1"/>
          </p:cNvSpPr>
          <p:nvPr>
            <p:ph type="title"/>
          </p:nvPr>
        </p:nvSpPr>
        <p:spPr/>
        <p:txBody>
          <a:bodyPr>
            <a:normAutofit/>
          </a:bodyPr>
          <a:lstStyle/>
          <a:p>
            <a:r>
              <a:rPr lang="en-US" sz="4800" b="1" dirty="0" smtClean="0">
                <a:solidFill>
                  <a:schemeClr val="bg1"/>
                </a:solidFill>
              </a:rPr>
              <a:t>Fires</a:t>
            </a:r>
            <a:endParaRPr lang="en-US" sz="4800" b="1" dirty="0">
              <a:solidFill>
                <a:schemeClr val="bg1"/>
              </a:solidFill>
            </a:endParaRPr>
          </a:p>
        </p:txBody>
      </p:sp>
      <p:pic>
        <p:nvPicPr>
          <p:cNvPr id="3074" name="Picture 2" descr="C:\Documents and Settings\gravess\My Documents\Tsunami Stuff\Japan Tsunami\Tsunami debris flow with fire.JPG"/>
          <p:cNvPicPr>
            <a:picLocks noGrp="1" noChangeAspect="1" noChangeArrowheads="1"/>
          </p:cNvPicPr>
          <p:nvPr>
            <p:ph idx="1"/>
          </p:nvPr>
        </p:nvPicPr>
        <p:blipFill>
          <a:blip r:embed="rId4" cstate="print"/>
          <a:srcRect/>
          <a:stretch>
            <a:fillRect/>
          </a:stretch>
        </p:blipFill>
        <p:spPr bwMode="auto">
          <a:xfrm>
            <a:off x="152400" y="3429000"/>
            <a:ext cx="4501854" cy="2974975"/>
          </a:xfrm>
          <a:prstGeom prst="rect">
            <a:avLst/>
          </a:prstGeom>
          <a:noFill/>
        </p:spPr>
      </p:pic>
      <p:pic>
        <p:nvPicPr>
          <p:cNvPr id="6" name="Picture 2" descr="C:\Documents and Settings\gravess\My Documents\My Pictures\Japan Tsunami\Japan Pictures 3.jpg"/>
          <p:cNvPicPr>
            <a:picLocks noChangeAspect="1" noChangeArrowheads="1"/>
          </p:cNvPicPr>
          <p:nvPr/>
        </p:nvPicPr>
        <p:blipFill>
          <a:blip r:embed="rId5" cstate="print"/>
          <a:srcRect/>
          <a:stretch>
            <a:fillRect/>
          </a:stretch>
        </p:blipFill>
        <p:spPr bwMode="auto">
          <a:xfrm>
            <a:off x="4873927" y="2083278"/>
            <a:ext cx="4117673" cy="309832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descr="Blue Wavy Background big.jpg"/>
          <p:cNvPicPr>
            <a:picLocks noChangeAspect="1"/>
          </p:cNvPicPr>
          <p:nvPr/>
        </p:nvPicPr>
        <p:blipFill>
          <a:blip r:embed="rId2" cstate="print"/>
          <a:srcRect b="72222"/>
          <a:stretch>
            <a:fillRect/>
          </a:stretch>
        </p:blipFill>
        <p:spPr>
          <a:xfrm>
            <a:off x="0" y="0"/>
            <a:ext cx="9144000" cy="1676400"/>
          </a:xfrm>
          <a:prstGeom prst="rect">
            <a:avLst/>
          </a:prstGeom>
        </p:spPr>
      </p:pic>
      <p:sp>
        <p:nvSpPr>
          <p:cNvPr id="5" name="Title 4"/>
          <p:cNvSpPr>
            <a:spLocks noGrp="1"/>
          </p:cNvSpPr>
          <p:nvPr>
            <p:ph type="title"/>
          </p:nvPr>
        </p:nvSpPr>
        <p:spPr/>
        <p:txBody>
          <a:bodyPr>
            <a:normAutofit/>
          </a:bodyPr>
          <a:lstStyle/>
          <a:p>
            <a:r>
              <a:rPr lang="en-US" sz="4800" b="1" dirty="0" smtClean="0">
                <a:solidFill>
                  <a:schemeClr val="bg1"/>
                </a:solidFill>
              </a:rPr>
              <a:t>Harbors &amp; Airports Destroyed</a:t>
            </a:r>
            <a:endParaRPr lang="en-US" sz="4800" b="1" dirty="0">
              <a:solidFill>
                <a:schemeClr val="bg1"/>
              </a:solidFill>
            </a:endParaRPr>
          </a:p>
        </p:txBody>
      </p:sp>
      <p:pic>
        <p:nvPicPr>
          <p:cNvPr id="7171" name="Picture 3" descr="C:\Documents and Settings\gravess\My Documents\My Pictures\Japan Tsunami\Japan Pictures - boats.jpg"/>
          <p:cNvPicPr>
            <a:picLocks noChangeAspect="1" noChangeArrowheads="1"/>
          </p:cNvPicPr>
          <p:nvPr/>
        </p:nvPicPr>
        <p:blipFill>
          <a:blip r:embed="rId3" cstate="print"/>
          <a:srcRect/>
          <a:stretch>
            <a:fillRect/>
          </a:stretch>
        </p:blipFill>
        <p:spPr bwMode="auto">
          <a:xfrm>
            <a:off x="228600" y="1828800"/>
            <a:ext cx="4155021" cy="3124200"/>
          </a:xfrm>
          <a:prstGeom prst="rect">
            <a:avLst/>
          </a:prstGeom>
          <a:noFill/>
        </p:spPr>
      </p:pic>
      <p:pic>
        <p:nvPicPr>
          <p:cNvPr id="6" name="Picture 5" descr="C:\Documents and Settings\gravess\My Documents\My Pictures\Japan Tsunami\Japan Pictures  4.jpg"/>
          <p:cNvPicPr>
            <a:picLocks noChangeAspect="1" noChangeArrowheads="1"/>
          </p:cNvPicPr>
          <p:nvPr/>
        </p:nvPicPr>
        <p:blipFill>
          <a:blip r:embed="rId4" cstate="print"/>
          <a:srcRect/>
          <a:stretch>
            <a:fillRect/>
          </a:stretch>
        </p:blipFill>
        <p:spPr bwMode="auto">
          <a:xfrm>
            <a:off x="4648200" y="3276600"/>
            <a:ext cx="4370822" cy="3276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 Wavy Background big.jpg"/>
          <p:cNvPicPr>
            <a:picLocks noGrp="1" noChangeAspect="1"/>
          </p:cNvPicPr>
          <p:nvPr>
            <p:ph idx="1"/>
          </p:nvPr>
        </p:nvPicPr>
        <p:blipFill>
          <a:blip r:embed="rId3" cstate="print"/>
          <a:srcRect b="72222"/>
          <a:stretch>
            <a:fillRect/>
          </a:stretch>
        </p:blipFill>
        <p:spPr>
          <a:xfrm>
            <a:off x="0" y="0"/>
            <a:ext cx="9144000" cy="1676400"/>
          </a:xfrm>
        </p:spPr>
      </p:pic>
      <p:pic>
        <p:nvPicPr>
          <p:cNvPr id="3074" name="Picture 2" descr="C:\Documents and Settings\gravess\My Documents\My Pictures\Japan Tsunami\Japan 56.jpg"/>
          <p:cNvPicPr>
            <a:picLocks noChangeAspect="1" noChangeArrowheads="1"/>
          </p:cNvPicPr>
          <p:nvPr/>
        </p:nvPicPr>
        <p:blipFill>
          <a:blip r:embed="rId4" cstate="print"/>
          <a:srcRect b="50460"/>
          <a:stretch>
            <a:fillRect/>
          </a:stretch>
        </p:blipFill>
        <p:spPr bwMode="auto">
          <a:xfrm>
            <a:off x="304800" y="2895600"/>
            <a:ext cx="4028470" cy="2447926"/>
          </a:xfrm>
          <a:prstGeom prst="rect">
            <a:avLst/>
          </a:prstGeom>
          <a:noFill/>
        </p:spPr>
      </p:pic>
      <p:sp>
        <p:nvSpPr>
          <p:cNvPr id="5" name="Title 4"/>
          <p:cNvSpPr>
            <a:spLocks noGrp="1"/>
          </p:cNvSpPr>
          <p:nvPr>
            <p:ph type="title"/>
          </p:nvPr>
        </p:nvSpPr>
        <p:spPr>
          <a:xfrm>
            <a:off x="228600" y="274638"/>
            <a:ext cx="8458200" cy="1143000"/>
          </a:xfrm>
        </p:spPr>
        <p:txBody>
          <a:bodyPr>
            <a:noAutofit/>
          </a:bodyPr>
          <a:lstStyle/>
          <a:p>
            <a:r>
              <a:rPr lang="en-US" b="1" dirty="0" smtClean="0">
                <a:solidFill>
                  <a:schemeClr val="bg1"/>
                </a:solidFill>
              </a:rPr>
              <a:t>Hazardous Materials &amp; Debris</a:t>
            </a:r>
            <a:endParaRPr lang="en-US" b="1" dirty="0">
              <a:solidFill>
                <a:schemeClr val="bg1"/>
              </a:solidFill>
            </a:endParaRPr>
          </a:p>
        </p:txBody>
      </p:sp>
      <p:pic>
        <p:nvPicPr>
          <p:cNvPr id="6" name="Picture 2" descr="C:\Documents and Settings\gravess\My Documents\My Pictures\Japan Tsunami\Japan 1.jpg"/>
          <p:cNvPicPr>
            <a:picLocks noChangeAspect="1" noChangeArrowheads="1"/>
          </p:cNvPicPr>
          <p:nvPr/>
        </p:nvPicPr>
        <p:blipFill>
          <a:blip r:embed="rId5" cstate="print"/>
          <a:srcRect r="48834"/>
          <a:stretch>
            <a:fillRect/>
          </a:stretch>
        </p:blipFill>
        <p:spPr bwMode="auto">
          <a:xfrm>
            <a:off x="4724400" y="1828800"/>
            <a:ext cx="4191000" cy="482838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descr="Blue Wavy Background big.jpg"/>
          <p:cNvPicPr>
            <a:picLocks noChangeAspect="1"/>
          </p:cNvPicPr>
          <p:nvPr/>
        </p:nvPicPr>
        <p:blipFill>
          <a:blip r:embed="rId2" cstate="print"/>
          <a:srcRect b="72222"/>
          <a:stretch>
            <a:fillRect/>
          </a:stretch>
        </p:blipFill>
        <p:spPr>
          <a:xfrm>
            <a:off x="0" y="0"/>
            <a:ext cx="9144000" cy="1676400"/>
          </a:xfrm>
          <a:prstGeom prst="rect">
            <a:avLst/>
          </a:prstGeom>
        </p:spPr>
      </p:pic>
      <p:sp>
        <p:nvSpPr>
          <p:cNvPr id="5" name="Title 4"/>
          <p:cNvSpPr>
            <a:spLocks noGrp="1"/>
          </p:cNvSpPr>
          <p:nvPr>
            <p:ph type="title"/>
          </p:nvPr>
        </p:nvSpPr>
        <p:spPr/>
        <p:txBody>
          <a:bodyPr>
            <a:normAutofit/>
          </a:bodyPr>
          <a:lstStyle/>
          <a:p>
            <a:r>
              <a:rPr lang="en-US" sz="4800" b="1" dirty="0" smtClean="0">
                <a:solidFill>
                  <a:schemeClr val="bg1"/>
                </a:solidFill>
              </a:rPr>
              <a:t>Roads Destroyed or Blocked</a:t>
            </a:r>
            <a:endParaRPr lang="en-US" sz="4800" b="1" dirty="0">
              <a:solidFill>
                <a:schemeClr val="bg1"/>
              </a:solidFill>
            </a:endParaRPr>
          </a:p>
        </p:txBody>
      </p:sp>
      <p:pic>
        <p:nvPicPr>
          <p:cNvPr id="6146" name="Picture 2" descr="C:\Documents and Settings\gravess\My Documents\My Pictures\Japan Tsunami\Japan 11.jpg"/>
          <p:cNvPicPr>
            <a:picLocks noGrp="1" noChangeAspect="1" noChangeArrowheads="1"/>
          </p:cNvPicPr>
          <p:nvPr>
            <p:ph idx="1"/>
          </p:nvPr>
        </p:nvPicPr>
        <p:blipFill>
          <a:blip r:embed="rId3" cstate="print"/>
          <a:srcRect r="49749"/>
          <a:stretch>
            <a:fillRect/>
          </a:stretch>
        </p:blipFill>
        <p:spPr bwMode="auto">
          <a:xfrm>
            <a:off x="533400" y="1905000"/>
            <a:ext cx="3200400" cy="4525963"/>
          </a:xfrm>
          <a:prstGeom prst="rect">
            <a:avLst/>
          </a:prstGeom>
          <a:noFill/>
        </p:spPr>
      </p:pic>
      <p:pic>
        <p:nvPicPr>
          <p:cNvPr id="6148" name="Picture 4" descr="C:\Documents and Settings\gravess\My Documents\My Pictures\Japan Tsunami\Japan 44.jpg"/>
          <p:cNvPicPr>
            <a:picLocks noChangeAspect="1" noChangeArrowheads="1"/>
          </p:cNvPicPr>
          <p:nvPr/>
        </p:nvPicPr>
        <p:blipFill>
          <a:blip r:embed="rId4" cstate="print"/>
          <a:srcRect b="49922"/>
          <a:stretch>
            <a:fillRect/>
          </a:stretch>
        </p:blipFill>
        <p:spPr bwMode="auto">
          <a:xfrm>
            <a:off x="4191000" y="2590800"/>
            <a:ext cx="4731926" cy="326200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sp>
        <p:nvSpPr>
          <p:cNvPr id="2" name="Title 1"/>
          <p:cNvSpPr>
            <a:spLocks noGrp="1"/>
          </p:cNvSpPr>
          <p:nvPr>
            <p:ph type="title"/>
          </p:nvPr>
        </p:nvSpPr>
        <p:spPr/>
        <p:txBody>
          <a:bodyPr>
            <a:normAutofit/>
          </a:bodyPr>
          <a:lstStyle/>
          <a:p>
            <a:r>
              <a:rPr lang="en-US" b="1" dirty="0" smtClean="0">
                <a:solidFill>
                  <a:schemeClr val="bg1"/>
                </a:solidFill>
              </a:rPr>
              <a:t>What is a Tsunami</a:t>
            </a:r>
            <a:endParaRPr lang="en-US" b="1" dirty="0">
              <a:solidFill>
                <a:schemeClr val="bg1"/>
              </a:solidFill>
            </a:endParaRPr>
          </a:p>
        </p:txBody>
      </p:sp>
      <p:sp>
        <p:nvSpPr>
          <p:cNvPr id="3" name="Content Placeholder 2"/>
          <p:cNvSpPr>
            <a:spLocks noGrp="1"/>
          </p:cNvSpPr>
          <p:nvPr>
            <p:ph sz="half" idx="1"/>
          </p:nvPr>
        </p:nvSpPr>
        <p:spPr>
          <a:xfrm>
            <a:off x="245373" y="1951038"/>
            <a:ext cx="5410200" cy="3805536"/>
          </a:xfrm>
        </p:spPr>
        <p:txBody>
          <a:bodyPr>
            <a:normAutofit fontScale="92500"/>
          </a:bodyPr>
          <a:lstStyle/>
          <a:p>
            <a:r>
              <a:rPr lang="en-US" dirty="0" smtClean="0"/>
              <a:t>Japanese for “harbor wave”</a:t>
            </a:r>
          </a:p>
          <a:p>
            <a:r>
              <a:rPr lang="en-US" dirty="0" smtClean="0"/>
              <a:t>Series of waves &amp; surges</a:t>
            </a:r>
          </a:p>
          <a:p>
            <a:pPr lvl="1"/>
            <a:r>
              <a:rPr lang="en-US" dirty="0" smtClean="0"/>
              <a:t>5-60 minutes apart</a:t>
            </a:r>
          </a:p>
          <a:p>
            <a:pPr lvl="1"/>
            <a:r>
              <a:rPr lang="en-US" dirty="0"/>
              <a:t>W</a:t>
            </a:r>
            <a:r>
              <a:rPr lang="en-US" dirty="0" smtClean="0"/>
              <a:t>ave lengths are 10-100s miles long, so we cannot see the next wave.</a:t>
            </a:r>
          </a:p>
          <a:p>
            <a:pPr lvl="1"/>
            <a:r>
              <a:rPr lang="en-US" dirty="0"/>
              <a:t>G</a:t>
            </a:r>
            <a:r>
              <a:rPr lang="en-US" dirty="0" smtClean="0"/>
              <a:t>rows in height as it nears the shore. </a:t>
            </a:r>
          </a:p>
          <a:p>
            <a:pPr lvl="1"/>
            <a:r>
              <a:rPr lang="en-US" dirty="0" smtClean="0"/>
              <a:t>Travels fast in deep ocean (400-500 mph), but slows down at coast (10-30 mph).</a:t>
            </a:r>
            <a:endParaRPr lang="en-US" dirty="0"/>
          </a:p>
        </p:txBody>
      </p:sp>
      <p:sp>
        <p:nvSpPr>
          <p:cNvPr id="5" name="Rectangle 4"/>
          <p:cNvSpPr/>
          <p:nvPr/>
        </p:nvSpPr>
        <p:spPr>
          <a:xfrm>
            <a:off x="245373" y="5939135"/>
            <a:ext cx="850085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No connection with the tides</a:t>
            </a:r>
            <a:endParaRPr lang="en-US" sz="5400" b="1" cap="none" spc="0" dirty="0">
              <a:ln/>
              <a:solidFill>
                <a:schemeClr val="accent3"/>
              </a:solidFill>
              <a:effectLst/>
            </a:endParaRPr>
          </a:p>
        </p:txBody>
      </p:sp>
      <p:pic>
        <p:nvPicPr>
          <p:cNvPr id="4" name="Content Placeholder 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801519" y="2858294"/>
            <a:ext cx="2857500" cy="1838325"/>
          </a:xfrm>
        </p:spPr>
      </p:pic>
    </p:spTree>
    <p:extLst>
      <p:ext uri="{BB962C8B-B14F-4D97-AF65-F5344CB8AC3E}">
        <p14:creationId xmlns:p14="http://schemas.microsoft.com/office/powerpoint/2010/main" val="2914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sp>
        <p:nvSpPr>
          <p:cNvPr id="4" name="Title 3"/>
          <p:cNvSpPr>
            <a:spLocks noGrp="1"/>
          </p:cNvSpPr>
          <p:nvPr>
            <p:ph type="title"/>
          </p:nvPr>
        </p:nvSpPr>
        <p:spPr/>
        <p:txBody>
          <a:bodyPr>
            <a:normAutofit/>
          </a:bodyPr>
          <a:lstStyle/>
          <a:p>
            <a:r>
              <a:rPr lang="en-US" sz="4800" b="1" dirty="0" smtClean="0">
                <a:solidFill>
                  <a:schemeClr val="bg1"/>
                </a:solidFill>
              </a:rPr>
              <a:t>Injuries &amp; Death</a:t>
            </a:r>
            <a:endParaRPr lang="en-US" sz="4800" b="1" dirty="0">
              <a:solidFill>
                <a:schemeClr val="bg1"/>
              </a:solidFill>
            </a:endParaRPr>
          </a:p>
        </p:txBody>
      </p:sp>
      <p:pic>
        <p:nvPicPr>
          <p:cNvPr id="9218" name="Picture 2" descr="C:\Documents and Settings\gravess\My Documents\My Pictures\Japan Tsunami\Japan Pictures - 6 injured.jpg"/>
          <p:cNvPicPr>
            <a:picLocks noGrp="1" noChangeAspect="1" noChangeArrowheads="1"/>
          </p:cNvPicPr>
          <p:nvPr>
            <p:ph sz="half" idx="1"/>
          </p:nvPr>
        </p:nvPicPr>
        <p:blipFill>
          <a:blip r:embed="rId4" cstate="print"/>
          <a:srcRect/>
          <a:stretch>
            <a:fillRect/>
          </a:stretch>
        </p:blipFill>
        <p:spPr bwMode="auto">
          <a:xfrm>
            <a:off x="381000" y="1905000"/>
            <a:ext cx="2786951" cy="4525963"/>
          </a:xfrm>
          <a:prstGeom prst="rect">
            <a:avLst/>
          </a:prstGeom>
          <a:noFill/>
        </p:spPr>
      </p:pic>
      <p:pic>
        <p:nvPicPr>
          <p:cNvPr id="9219" name="Picture 3" descr="C:\Documents and Settings\gravess\My Documents\My Pictures\Japan Tsunami\Japan Pictures - death.jpg"/>
          <p:cNvPicPr>
            <a:picLocks noGrp="1" noChangeAspect="1" noChangeArrowheads="1"/>
          </p:cNvPicPr>
          <p:nvPr>
            <p:ph sz="half" idx="2"/>
          </p:nvPr>
        </p:nvPicPr>
        <p:blipFill>
          <a:blip r:embed="rId5" cstate="print"/>
          <a:srcRect/>
          <a:stretch>
            <a:fillRect/>
          </a:stretch>
        </p:blipFill>
        <p:spPr bwMode="auto">
          <a:xfrm>
            <a:off x="3610547" y="2337937"/>
            <a:ext cx="5076253" cy="3834263"/>
          </a:xfrm>
          <a:prstGeom prst="rect">
            <a:avLst/>
          </a:prstGeom>
          <a:noFill/>
        </p:spPr>
      </p:pic>
      <p:sp>
        <p:nvSpPr>
          <p:cNvPr id="2" name="Hexagon 1"/>
          <p:cNvSpPr/>
          <p:nvPr/>
        </p:nvSpPr>
        <p:spPr>
          <a:xfrm>
            <a:off x="4876800" y="3810000"/>
            <a:ext cx="457200" cy="304800"/>
          </a:xfrm>
          <a:prstGeom prst="hexagon">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Blue Wavy Background big.jpg"/>
          <p:cNvPicPr>
            <a:picLocks noChangeAspect="1"/>
          </p:cNvPicPr>
          <p:nvPr/>
        </p:nvPicPr>
        <p:blipFill>
          <a:blip r:embed="rId2" cstate="print"/>
          <a:srcRect b="72222"/>
          <a:stretch>
            <a:fillRect/>
          </a:stretch>
        </p:blipFill>
        <p:spPr>
          <a:xfrm>
            <a:off x="0" y="0"/>
            <a:ext cx="9144000" cy="1676400"/>
          </a:xfrm>
          <a:prstGeom prst="rect">
            <a:avLst/>
          </a:prstGeom>
        </p:spPr>
      </p:pic>
      <p:sp>
        <p:nvSpPr>
          <p:cNvPr id="5" name="Title 4"/>
          <p:cNvSpPr>
            <a:spLocks noGrp="1"/>
          </p:cNvSpPr>
          <p:nvPr>
            <p:ph type="title"/>
          </p:nvPr>
        </p:nvSpPr>
        <p:spPr/>
        <p:txBody>
          <a:bodyPr>
            <a:normAutofit/>
          </a:bodyPr>
          <a:lstStyle/>
          <a:p>
            <a:r>
              <a:rPr lang="en-US" sz="4800" b="1" dirty="0" smtClean="0">
                <a:solidFill>
                  <a:schemeClr val="bg1"/>
                </a:solidFill>
              </a:rPr>
              <a:t>Rescues</a:t>
            </a:r>
            <a:endParaRPr lang="en-US" sz="4800" b="1" dirty="0">
              <a:solidFill>
                <a:schemeClr val="bg1"/>
              </a:solidFill>
            </a:endParaRPr>
          </a:p>
        </p:txBody>
      </p:sp>
      <p:pic>
        <p:nvPicPr>
          <p:cNvPr id="8195" name="Picture 3" descr="C:\Documents and Settings\gravess\My Documents\My Pictures\Japan Tsunami\Japan Pictures 5.jpg"/>
          <p:cNvPicPr>
            <a:picLocks noGrp="1" noChangeAspect="1" noChangeArrowheads="1"/>
          </p:cNvPicPr>
          <p:nvPr>
            <p:ph idx="1"/>
          </p:nvPr>
        </p:nvPicPr>
        <p:blipFill>
          <a:blip r:embed="rId3" cstate="print"/>
          <a:srcRect/>
          <a:stretch>
            <a:fillRect/>
          </a:stretch>
        </p:blipFill>
        <p:spPr bwMode="auto">
          <a:xfrm>
            <a:off x="1371600" y="1850821"/>
            <a:ext cx="6477000" cy="485477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sp>
        <p:nvSpPr>
          <p:cNvPr id="2" name="Title 1"/>
          <p:cNvSpPr>
            <a:spLocks noGrp="1"/>
          </p:cNvSpPr>
          <p:nvPr>
            <p:ph type="title"/>
          </p:nvPr>
        </p:nvSpPr>
        <p:spPr>
          <a:noFill/>
        </p:spPr>
        <p:txBody>
          <a:bodyPr>
            <a:normAutofit/>
          </a:bodyPr>
          <a:lstStyle/>
          <a:p>
            <a:r>
              <a:rPr lang="en-US" sz="4800" b="1" dirty="0" smtClean="0">
                <a:solidFill>
                  <a:schemeClr val="bg1"/>
                </a:solidFill>
              </a:rPr>
              <a:t>Separated by…</a:t>
            </a:r>
            <a:endParaRPr lang="en-US" sz="4800" b="1" dirty="0">
              <a:solidFill>
                <a:schemeClr val="bg1"/>
              </a:solidFill>
            </a:endParaRPr>
          </a:p>
        </p:txBody>
      </p:sp>
      <p:sp>
        <p:nvSpPr>
          <p:cNvPr id="3" name="Content Placeholder 2"/>
          <p:cNvSpPr>
            <a:spLocks noGrp="1"/>
          </p:cNvSpPr>
          <p:nvPr>
            <p:ph sz="half" idx="2"/>
          </p:nvPr>
        </p:nvSpPr>
        <p:spPr/>
        <p:txBody>
          <a:bodyPr>
            <a:normAutofit/>
          </a:bodyPr>
          <a:lstStyle/>
          <a:p>
            <a:pPr lvl="1">
              <a:buNone/>
            </a:pPr>
            <a:endParaRPr lang="en-US" dirty="0" smtClean="0"/>
          </a:p>
          <a:p>
            <a:pPr lvl="1"/>
            <a:endParaRPr lang="en-US" dirty="0" smtClean="0"/>
          </a:p>
        </p:txBody>
      </p:sp>
      <p:sp>
        <p:nvSpPr>
          <p:cNvPr id="9" name="Content Placeholder 8"/>
          <p:cNvSpPr>
            <a:spLocks noGrp="1"/>
          </p:cNvSpPr>
          <p:nvPr>
            <p:ph sz="half" idx="1"/>
          </p:nvPr>
        </p:nvSpPr>
        <p:spPr>
          <a:xfrm>
            <a:off x="457200" y="2133600"/>
            <a:ext cx="4038600" cy="3992563"/>
          </a:xfrm>
        </p:spPr>
        <p:txBody>
          <a:bodyPr/>
          <a:lstStyle/>
          <a:p>
            <a:r>
              <a:rPr lang="en-US" dirty="0" smtClean="0"/>
              <a:t>Failed Bridges</a:t>
            </a:r>
          </a:p>
          <a:p>
            <a:r>
              <a:rPr lang="en-US" dirty="0" smtClean="0"/>
              <a:t>Landslides</a:t>
            </a:r>
          </a:p>
          <a:p>
            <a:r>
              <a:rPr lang="en-US" dirty="0" smtClean="0"/>
              <a:t>Debris</a:t>
            </a:r>
          </a:p>
          <a:p>
            <a:r>
              <a:rPr lang="en-US" dirty="0" smtClean="0"/>
              <a:t>Hazardous Materials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8768" y="1858963"/>
            <a:ext cx="4860172" cy="481863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sp>
        <p:nvSpPr>
          <p:cNvPr id="2" name="Title 1"/>
          <p:cNvSpPr>
            <a:spLocks noGrp="1"/>
          </p:cNvSpPr>
          <p:nvPr>
            <p:ph type="title"/>
          </p:nvPr>
        </p:nvSpPr>
        <p:spPr>
          <a:xfrm>
            <a:off x="609600" y="304800"/>
            <a:ext cx="7848600" cy="1143000"/>
          </a:xfrm>
          <a:noFill/>
        </p:spPr>
        <p:txBody>
          <a:bodyPr>
            <a:normAutofit/>
          </a:bodyPr>
          <a:lstStyle/>
          <a:p>
            <a:r>
              <a:rPr lang="en-US" sz="4800" b="1" dirty="0" smtClean="0">
                <a:solidFill>
                  <a:schemeClr val="bg1"/>
                </a:solidFill>
              </a:rPr>
              <a:t>New Tidal Level</a:t>
            </a:r>
            <a:endParaRPr lang="en-US" sz="4800" b="1" dirty="0">
              <a:solidFill>
                <a:schemeClr val="bg1"/>
              </a:solidFill>
            </a:endParaRPr>
          </a:p>
        </p:txBody>
      </p:sp>
      <p:pic>
        <p:nvPicPr>
          <p:cNvPr id="13314" name="Picture 2" descr="C:\Documents and Settings\gravess\My Documents\My Pictures\Japan Tsunami\Japan 48.jpg"/>
          <p:cNvPicPr>
            <a:picLocks noChangeAspect="1" noChangeArrowheads="1"/>
          </p:cNvPicPr>
          <p:nvPr/>
        </p:nvPicPr>
        <p:blipFill>
          <a:blip r:embed="rId4" cstate="print"/>
          <a:srcRect b="50329"/>
          <a:stretch>
            <a:fillRect/>
          </a:stretch>
        </p:blipFill>
        <p:spPr bwMode="auto">
          <a:xfrm>
            <a:off x="1524000" y="1752600"/>
            <a:ext cx="6109447" cy="44196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sp>
        <p:nvSpPr>
          <p:cNvPr id="2" name="Title 1"/>
          <p:cNvSpPr>
            <a:spLocks noGrp="1"/>
          </p:cNvSpPr>
          <p:nvPr>
            <p:ph type="title"/>
          </p:nvPr>
        </p:nvSpPr>
        <p:spPr/>
        <p:txBody>
          <a:bodyPr>
            <a:normAutofit/>
          </a:bodyPr>
          <a:lstStyle/>
          <a:p>
            <a:r>
              <a:rPr lang="en-US" sz="4800" b="1" dirty="0" smtClean="0">
                <a:solidFill>
                  <a:schemeClr val="bg1"/>
                </a:solidFill>
              </a:rPr>
              <a:t>Escape the Tsunami</a:t>
            </a:r>
            <a:endParaRPr lang="en-US" sz="4800" b="1" dirty="0">
              <a:solidFill>
                <a:schemeClr val="bg1"/>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377126380"/>
              </p:ext>
            </p:extLst>
          </p:nvPr>
        </p:nvGraphicFramePr>
        <p:xfrm>
          <a:off x="228600" y="1219200"/>
          <a:ext cx="8534400" cy="36115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rot="20592244">
            <a:off x="5411076" y="4400451"/>
            <a:ext cx="2640788" cy="923330"/>
          </a:xfrm>
          <a:prstGeom prst="rect">
            <a:avLst/>
          </a:prstGeom>
          <a:noFill/>
        </p:spPr>
        <p:txBody>
          <a:bodyPr wrap="none" lIns="91440" tIns="45720" rIns="91440" bIns="45720">
            <a:spAutoFit/>
          </a:bodyPr>
          <a:lstStyle/>
          <a:p>
            <a:pPr algn="ctr"/>
            <a:r>
              <a:rPr lang="en-US" sz="5400" b="1" dirty="0" smtClean="0">
                <a:ln w="12700">
                  <a:solidFill>
                    <a:schemeClr val="accent5"/>
                  </a:solidFill>
                  <a:prstDash val="solid"/>
                </a:ln>
                <a:pattFill prst="ltDnDiag">
                  <a:fgClr>
                    <a:schemeClr val="accent5">
                      <a:lumMod val="60000"/>
                      <a:lumOff val="40000"/>
                    </a:schemeClr>
                  </a:fgClr>
                  <a:bgClr>
                    <a:schemeClr val="bg1"/>
                  </a:bgClr>
                </a:pattFill>
              </a:rPr>
              <a:t>Bikes???</a:t>
            </a:r>
            <a:endParaRPr lang="en-US" sz="5400" b="1" dirty="0">
              <a:ln w="12700">
                <a:solidFill>
                  <a:schemeClr val="accent5"/>
                </a:solidFill>
                <a:prstDash val="solid"/>
              </a:ln>
              <a:pattFill prst="ltDnDiag">
                <a:fgClr>
                  <a:schemeClr val="accent5">
                    <a:lumMod val="60000"/>
                    <a:lumOff val="40000"/>
                  </a:schemeClr>
                </a:fgClr>
                <a:bgClr>
                  <a:schemeClr val="bg1"/>
                </a:bgClr>
              </a:patt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sp>
        <p:nvSpPr>
          <p:cNvPr id="2" name="Title 1"/>
          <p:cNvSpPr>
            <a:spLocks noGrp="1"/>
          </p:cNvSpPr>
          <p:nvPr>
            <p:ph type="title"/>
          </p:nvPr>
        </p:nvSpPr>
        <p:spPr/>
        <p:txBody>
          <a:bodyPr>
            <a:normAutofit fontScale="90000"/>
          </a:bodyPr>
          <a:lstStyle/>
          <a:p>
            <a:r>
              <a:rPr lang="en-US" sz="4800" b="1" dirty="0" smtClean="0">
                <a:solidFill>
                  <a:schemeClr val="bg1"/>
                </a:solidFill>
              </a:rPr>
              <a:t>The Local Zone – YELLOW</a:t>
            </a:r>
            <a:br>
              <a:rPr lang="en-US" sz="4800" b="1" dirty="0" smtClean="0">
                <a:solidFill>
                  <a:schemeClr val="bg1"/>
                </a:solidFill>
              </a:rPr>
            </a:br>
            <a:r>
              <a:rPr lang="en-US" sz="4800" b="1" dirty="0" smtClean="0">
                <a:solidFill>
                  <a:schemeClr val="bg1"/>
                </a:solidFill>
              </a:rPr>
              <a:t>The Distant Zone - ORANGE</a:t>
            </a:r>
            <a:endParaRPr lang="en-US" sz="4800" b="1"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1752600"/>
            <a:ext cx="6553200" cy="494561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sp>
        <p:nvSpPr>
          <p:cNvPr id="2" name="Title 1"/>
          <p:cNvSpPr>
            <a:spLocks noGrp="1"/>
          </p:cNvSpPr>
          <p:nvPr>
            <p:ph type="title"/>
          </p:nvPr>
        </p:nvSpPr>
        <p:spPr>
          <a:xfrm>
            <a:off x="457200" y="274638"/>
            <a:ext cx="8229600" cy="1325562"/>
          </a:xfrm>
          <a:noFill/>
        </p:spPr>
        <p:txBody>
          <a:bodyPr>
            <a:noAutofit/>
          </a:bodyPr>
          <a:lstStyle/>
          <a:p>
            <a:r>
              <a:rPr lang="en-US" sz="4800" b="1" dirty="0" smtClean="0">
                <a:solidFill>
                  <a:schemeClr val="bg1"/>
                </a:solidFill>
              </a:rPr>
              <a:t>Plan Ahead – Be Aware</a:t>
            </a:r>
            <a:endParaRPr lang="en-US" sz="4800" b="1" dirty="0">
              <a:solidFill>
                <a:schemeClr val="bg1"/>
              </a:solidFill>
            </a:endParaRPr>
          </a:p>
        </p:txBody>
      </p:sp>
      <p:sp>
        <p:nvSpPr>
          <p:cNvPr id="3" name="Content Placeholder 2"/>
          <p:cNvSpPr>
            <a:spLocks noGrp="1"/>
          </p:cNvSpPr>
          <p:nvPr>
            <p:ph sz="half" idx="1"/>
          </p:nvPr>
        </p:nvSpPr>
        <p:spPr>
          <a:xfrm>
            <a:off x="304800" y="1859207"/>
            <a:ext cx="4876800" cy="3763963"/>
          </a:xfrm>
        </p:spPr>
        <p:txBody>
          <a:bodyPr/>
          <a:lstStyle/>
          <a:p>
            <a:r>
              <a:rPr lang="en-US" dirty="0" smtClean="0"/>
              <a:t>Signs</a:t>
            </a:r>
          </a:p>
          <a:p>
            <a:r>
              <a:rPr lang="en-US" dirty="0" smtClean="0"/>
              <a:t>Evacuation Routes</a:t>
            </a:r>
          </a:p>
          <a:p>
            <a:r>
              <a:rPr lang="en-US" dirty="0" smtClean="0"/>
              <a:t>Safe Areas</a:t>
            </a:r>
          </a:p>
          <a:p>
            <a:pPr lvl="1"/>
            <a:r>
              <a:rPr lang="en-US" dirty="0" smtClean="0"/>
              <a:t>Temporary Assembly Areas</a:t>
            </a:r>
          </a:p>
          <a:p>
            <a:pPr lvl="1"/>
            <a:r>
              <a:rPr lang="en-US" dirty="0" smtClean="0"/>
              <a:t>Vertical Evacuation Options</a:t>
            </a:r>
          </a:p>
        </p:txBody>
      </p:sp>
      <p:pic>
        <p:nvPicPr>
          <p:cNvPr id="1026" name="Picture 2" descr="C:\Documents and Settings\gravess\My Documents\My Pictures\Tsunami Evacuation%20Route[3].jpg"/>
          <p:cNvPicPr>
            <a:picLocks noGrp="1" noChangeAspect="1" noChangeArrowheads="1"/>
          </p:cNvPicPr>
          <p:nvPr>
            <p:ph sz="half" idx="2"/>
          </p:nvPr>
        </p:nvPicPr>
        <p:blipFill>
          <a:blip r:embed="rId4" cstate="print"/>
          <a:srcRect/>
          <a:stretch>
            <a:fillRect/>
          </a:stretch>
        </p:blipFill>
        <p:spPr bwMode="auto">
          <a:xfrm>
            <a:off x="7315200" y="4038600"/>
            <a:ext cx="1600200" cy="2184888"/>
          </a:xfrm>
          <a:prstGeom prst="rect">
            <a:avLst/>
          </a:prstGeom>
          <a:noFill/>
        </p:spPr>
      </p:pic>
      <p:pic>
        <p:nvPicPr>
          <p:cNvPr id="1028" name="Picture 4" descr="C:\Documents and Settings\gravess\My Documents\My Pictures\Tsunami Assembly%20Area%20new[2].jpg"/>
          <p:cNvPicPr>
            <a:picLocks noChangeAspect="1" noChangeArrowheads="1"/>
          </p:cNvPicPr>
          <p:nvPr/>
        </p:nvPicPr>
        <p:blipFill>
          <a:blip r:embed="rId5" cstate="print"/>
          <a:srcRect/>
          <a:stretch>
            <a:fillRect/>
          </a:stretch>
        </p:blipFill>
        <p:spPr bwMode="auto">
          <a:xfrm>
            <a:off x="5500643" y="4065954"/>
            <a:ext cx="1511144" cy="2205037"/>
          </a:xfrm>
          <a:prstGeom prst="rect">
            <a:avLst/>
          </a:prstGeom>
          <a:noFill/>
        </p:spPr>
      </p:pic>
      <p:sp>
        <p:nvSpPr>
          <p:cNvPr id="9" name="Rounded Rectangle 8"/>
          <p:cNvSpPr/>
          <p:nvPr/>
        </p:nvSpPr>
        <p:spPr>
          <a:xfrm>
            <a:off x="6477000" y="1958853"/>
            <a:ext cx="1516062" cy="1828800"/>
          </a:xfrm>
          <a:prstGeom prst="roundRect">
            <a:avLst>
              <a:gd name="adj" fmla="val 10000"/>
            </a:avLst>
          </a:prstGeom>
          <a:blipFill rotWithShape="0">
            <a:blip r:embed="rId6" cstate="print"/>
            <a:stretch>
              <a:fillRect/>
            </a:stretch>
          </a:blipFill>
        </p:spPr>
        <p:style>
          <a:lnRef idx="2">
            <a:schemeClr val="accent4">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sp>
        <p:nvSpPr>
          <p:cNvPr id="2" name="Title 1"/>
          <p:cNvSpPr>
            <a:spLocks noGrp="1"/>
          </p:cNvSpPr>
          <p:nvPr>
            <p:ph type="title"/>
          </p:nvPr>
        </p:nvSpPr>
        <p:spPr>
          <a:xfrm>
            <a:off x="457200" y="76200"/>
            <a:ext cx="8229600" cy="1143000"/>
          </a:xfrm>
        </p:spPr>
        <p:txBody>
          <a:bodyPr>
            <a:normAutofit/>
          </a:bodyPr>
          <a:lstStyle/>
          <a:p>
            <a:r>
              <a:rPr lang="en-US" sz="4800" b="1" dirty="0" smtClean="0">
                <a:solidFill>
                  <a:schemeClr val="bg1"/>
                </a:solidFill>
              </a:rPr>
              <a:t>Vertical Evacuation</a:t>
            </a:r>
            <a:endParaRPr lang="en-US" sz="4800" b="1" dirty="0">
              <a:solidFill>
                <a:schemeClr val="bg1"/>
              </a:solidFill>
            </a:endParaRPr>
          </a:p>
        </p:txBody>
      </p:sp>
      <p:sp>
        <p:nvSpPr>
          <p:cNvPr id="3" name="Content Placeholder 2"/>
          <p:cNvSpPr>
            <a:spLocks noGrp="1"/>
          </p:cNvSpPr>
          <p:nvPr>
            <p:ph idx="1"/>
          </p:nvPr>
        </p:nvSpPr>
        <p:spPr>
          <a:xfrm>
            <a:off x="609600" y="1066800"/>
            <a:ext cx="8229600" cy="1020763"/>
          </a:xfrm>
        </p:spPr>
        <p:txBody>
          <a:bodyPr>
            <a:normAutofit/>
          </a:bodyPr>
          <a:lstStyle/>
          <a:p>
            <a:pPr algn="ctr">
              <a:buNone/>
            </a:pPr>
            <a:r>
              <a:rPr lang="en-US" sz="2400" dirty="0" smtClean="0"/>
              <a:t>http://www.fema.gov/medialibrary/media_records/8086</a:t>
            </a:r>
            <a:endParaRPr lang="en-US" sz="2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1981200"/>
            <a:ext cx="3255836" cy="462915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pic>
        <p:nvPicPr>
          <p:cNvPr id="8194" name="Picture 2" descr="C:\Documents and Settings\gravess\My Documents\Tsunami Stuff\Tsunami Brochures Lincoln County 2012.2013\Tsunami Brochures - Lincoln County 2013\GlenedenBeachEvacBrochure-4-22-13_onscreen_Page_1.jpg"/>
          <p:cNvPicPr>
            <a:picLocks noGrp="1" noChangeAspect="1" noChangeArrowheads="1"/>
          </p:cNvPicPr>
          <p:nvPr>
            <p:ph sz="half" idx="1"/>
          </p:nvPr>
        </p:nvPicPr>
        <p:blipFill>
          <a:blip r:embed="rId4" cstate="print"/>
          <a:srcRect l="1949" t="62400" r="60377" b="1940"/>
          <a:stretch>
            <a:fillRect/>
          </a:stretch>
        </p:blipFill>
        <p:spPr bwMode="auto">
          <a:xfrm>
            <a:off x="2362200" y="1905000"/>
            <a:ext cx="4419600" cy="4648200"/>
          </a:xfrm>
          <a:prstGeom prst="rect">
            <a:avLst/>
          </a:prstGeom>
          <a:ln w="38100" cap="sq">
            <a:solidFill>
              <a:srgbClr val="3366FF"/>
            </a:solidFill>
            <a:prstDash val="solid"/>
            <a:miter lim="800000"/>
          </a:ln>
          <a:effectLst>
            <a:outerShdw blurRad="50800" dist="38100" dir="2700000" algn="tl" rotWithShape="0">
              <a:srgbClr val="000000">
                <a:alpha val="43000"/>
              </a:srgbClr>
            </a:outerShdw>
          </a:effectLst>
        </p:spPr>
      </p:pic>
      <p:sp>
        <p:nvSpPr>
          <p:cNvPr id="9" name="Title 8"/>
          <p:cNvSpPr>
            <a:spLocks noGrp="1"/>
          </p:cNvSpPr>
          <p:nvPr>
            <p:ph type="title"/>
          </p:nvPr>
        </p:nvSpPr>
        <p:spPr/>
        <p:txBody>
          <a:bodyPr>
            <a:normAutofit/>
          </a:bodyPr>
          <a:lstStyle/>
          <a:p>
            <a:r>
              <a:rPr lang="en-US" sz="4800" b="1" dirty="0" smtClean="0">
                <a:solidFill>
                  <a:schemeClr val="bg1"/>
                </a:solidFill>
              </a:rPr>
              <a:t>Mobility Challenges?</a:t>
            </a:r>
            <a:endParaRPr lang="en-US" sz="4800" b="1"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pic>
        <p:nvPicPr>
          <p:cNvPr id="5126" name="Picture 6"/>
          <p:cNvPicPr>
            <a:picLocks noGrp="1" noChangeAspect="1" noChangeArrowheads="1"/>
          </p:cNvPicPr>
          <p:nvPr>
            <p:ph sz="half" idx="1"/>
          </p:nvPr>
        </p:nvPicPr>
        <p:blipFill>
          <a:blip r:embed="rId4" cstate="print"/>
          <a:srcRect b="37770"/>
          <a:stretch>
            <a:fillRect/>
          </a:stretch>
        </p:blipFill>
        <p:spPr bwMode="auto">
          <a:xfrm>
            <a:off x="1907589" y="1828800"/>
            <a:ext cx="4798011" cy="4801895"/>
          </a:xfrm>
          <a:prstGeom prst="rect">
            <a:avLst/>
          </a:prstGeom>
          <a:noFill/>
          <a:ln w="9525">
            <a:solidFill>
              <a:srgbClr val="3366FF"/>
            </a:solidFill>
            <a:miter lim="800000"/>
            <a:headEnd/>
            <a:tailEnd/>
          </a:ln>
        </p:spPr>
      </p:pic>
      <p:pic>
        <p:nvPicPr>
          <p:cNvPr id="5127" name="Picture 7" descr="C:\Documents and Settings\gravess\My Documents\My Pictures\Legend.jpg"/>
          <p:cNvPicPr>
            <a:picLocks noGrp="1" noChangeAspect="1" noChangeArrowheads="1"/>
          </p:cNvPicPr>
          <p:nvPr>
            <p:ph sz="half" idx="2"/>
          </p:nvPr>
        </p:nvPicPr>
        <p:blipFill>
          <a:blip r:embed="rId5" cstate="print"/>
          <a:srcRect/>
          <a:stretch>
            <a:fillRect/>
          </a:stretch>
        </p:blipFill>
        <p:spPr bwMode="auto">
          <a:xfrm>
            <a:off x="7010400" y="2895600"/>
            <a:ext cx="1164336" cy="2286000"/>
          </a:xfrm>
          <a:prstGeom prst="rect">
            <a:avLst/>
          </a:prstGeom>
          <a:noFill/>
        </p:spPr>
      </p:pic>
      <p:sp>
        <p:nvSpPr>
          <p:cNvPr id="7" name="Title 6"/>
          <p:cNvSpPr>
            <a:spLocks noGrp="1"/>
          </p:cNvSpPr>
          <p:nvPr>
            <p:ph type="title"/>
          </p:nvPr>
        </p:nvSpPr>
        <p:spPr/>
        <p:txBody>
          <a:bodyPr/>
          <a:lstStyle/>
          <a:p>
            <a:r>
              <a:rPr lang="en-US" b="1" dirty="0" smtClean="0">
                <a:solidFill>
                  <a:schemeClr val="bg1"/>
                </a:solidFill>
              </a:rPr>
              <a:t>Tsunami Inundation Map</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sp>
        <p:nvSpPr>
          <p:cNvPr id="2" name="Title 1"/>
          <p:cNvSpPr>
            <a:spLocks noGrp="1"/>
          </p:cNvSpPr>
          <p:nvPr>
            <p:ph type="title"/>
          </p:nvPr>
        </p:nvSpPr>
        <p:spPr/>
        <p:txBody>
          <a:bodyPr>
            <a:normAutofit/>
          </a:bodyPr>
          <a:lstStyle/>
          <a:p>
            <a:r>
              <a:rPr lang="en-US" b="1" dirty="0" smtClean="0">
                <a:solidFill>
                  <a:schemeClr val="bg1"/>
                </a:solidFill>
              </a:rPr>
              <a:t>What does a Tsunami look like?</a:t>
            </a:r>
            <a:endParaRPr lang="en-US" b="1" dirty="0">
              <a:solidFill>
                <a:schemeClr val="bg1"/>
              </a:solidFill>
            </a:endParaRPr>
          </a:p>
        </p:txBody>
      </p:sp>
      <p:sp>
        <p:nvSpPr>
          <p:cNvPr id="3" name="Content Placeholder 2"/>
          <p:cNvSpPr>
            <a:spLocks noGrp="1"/>
          </p:cNvSpPr>
          <p:nvPr>
            <p:ph sz="half" idx="1"/>
          </p:nvPr>
        </p:nvSpPr>
        <p:spPr>
          <a:xfrm>
            <a:off x="228600" y="2057400"/>
            <a:ext cx="4191000" cy="4297363"/>
          </a:xfrm>
        </p:spPr>
        <p:txBody>
          <a:bodyPr>
            <a:normAutofit fontScale="85000" lnSpcReduction="10000"/>
          </a:bodyPr>
          <a:lstStyle/>
          <a:p>
            <a:r>
              <a:rPr lang="en-US" dirty="0" smtClean="0"/>
              <a:t>Rapidly rising/falling sea level</a:t>
            </a:r>
          </a:p>
          <a:p>
            <a:pPr lvl="1"/>
            <a:r>
              <a:rPr lang="en-US" dirty="0" smtClean="0"/>
              <a:t>Wall of water, surges</a:t>
            </a:r>
          </a:p>
          <a:p>
            <a:pPr lvl="1"/>
            <a:r>
              <a:rPr lang="en-US" dirty="0" smtClean="0"/>
              <a:t>Flood, strong currents</a:t>
            </a:r>
          </a:p>
          <a:p>
            <a:r>
              <a:rPr lang="en-US" dirty="0" smtClean="0"/>
              <a:t>Receding wave</a:t>
            </a:r>
          </a:p>
          <a:p>
            <a:pPr lvl="1"/>
            <a:r>
              <a:rPr lang="en-US" dirty="0" smtClean="0"/>
              <a:t>Seafloor exposed</a:t>
            </a:r>
          </a:p>
          <a:p>
            <a:pPr lvl="1"/>
            <a:r>
              <a:rPr lang="en-US" dirty="0" smtClean="0"/>
              <a:t>Ocean drawdown</a:t>
            </a:r>
          </a:p>
          <a:p>
            <a:r>
              <a:rPr lang="en-US" dirty="0" smtClean="0"/>
              <a:t>Fast flowing, debris-laden river</a:t>
            </a:r>
          </a:p>
          <a:p>
            <a:pPr lvl="1"/>
            <a:r>
              <a:rPr lang="en-US" dirty="0" smtClean="0"/>
              <a:t>Objects become battering rams</a:t>
            </a:r>
          </a:p>
          <a:p>
            <a:pPr lvl="1"/>
            <a:r>
              <a:rPr lang="en-US" dirty="0" smtClean="0"/>
              <a:t>Erodes, scours, deposits mud</a:t>
            </a:r>
            <a:endParaRPr lang="en-US" dirty="0"/>
          </a:p>
        </p:txBody>
      </p:sp>
      <p:pic>
        <p:nvPicPr>
          <p:cNvPr id="7" name="Picture 2" descr="C:\Documents and Settings\gravess\My Documents\Japan Tsunami\Tsunami wave &amp; surge.JPG"/>
          <p:cNvPicPr>
            <a:picLocks noGrp="1" noChangeAspect="1" noChangeArrowheads="1"/>
          </p:cNvPicPr>
          <p:nvPr>
            <p:ph sz="half" idx="2"/>
          </p:nvPr>
        </p:nvPicPr>
        <p:blipFill>
          <a:blip r:embed="rId4" cstate="print"/>
          <a:srcRect/>
          <a:stretch>
            <a:fillRect/>
          </a:stretch>
        </p:blipFill>
        <p:spPr bwMode="auto">
          <a:xfrm>
            <a:off x="4437017" y="2514600"/>
            <a:ext cx="4429572" cy="2901240"/>
          </a:xfrm>
          <a:prstGeom prst="rect">
            <a:avLst/>
          </a:prstGeom>
          <a:noFill/>
        </p:spPr>
      </p:pic>
      <p:sp>
        <p:nvSpPr>
          <p:cNvPr id="5" name="TextBox 4"/>
          <p:cNvSpPr txBox="1"/>
          <p:nvPr/>
        </p:nvSpPr>
        <p:spPr>
          <a:xfrm>
            <a:off x="4884595" y="5022559"/>
            <a:ext cx="3962400" cy="369332"/>
          </a:xfrm>
          <a:prstGeom prst="rect">
            <a:avLst/>
          </a:prstGeom>
          <a:noFill/>
        </p:spPr>
        <p:txBody>
          <a:bodyPr wrap="square" rtlCol="0">
            <a:spAutoFit/>
          </a:bodyPr>
          <a:lstStyle/>
          <a:p>
            <a:pPr algn="ctr"/>
            <a:r>
              <a:rPr lang="en-US" dirty="0" smtClean="0">
                <a:solidFill>
                  <a:schemeClr val="bg1"/>
                </a:solidFill>
              </a:rPr>
              <a:t>2011 Japan Tsunami</a:t>
            </a:r>
            <a:endParaRPr lang="en-US" dirty="0">
              <a:solidFill>
                <a:schemeClr val="bg1"/>
              </a:solidFill>
            </a:endParaRPr>
          </a:p>
        </p:txBody>
      </p:sp>
    </p:spTree>
    <p:extLst>
      <p:ext uri="{BB962C8B-B14F-4D97-AF65-F5344CB8AC3E}">
        <p14:creationId xmlns:p14="http://schemas.microsoft.com/office/powerpoint/2010/main" val="26898843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sp>
        <p:nvSpPr>
          <p:cNvPr id="2" name="Title 1"/>
          <p:cNvSpPr>
            <a:spLocks noGrp="1"/>
          </p:cNvSpPr>
          <p:nvPr>
            <p:ph type="title"/>
          </p:nvPr>
        </p:nvSpPr>
        <p:spPr/>
        <p:txBody>
          <a:bodyPr>
            <a:prstTxWarp prst="textChevronInverted">
              <a:avLst/>
            </a:prstTxWarp>
            <a:normAutofit/>
          </a:bodyPr>
          <a:lstStyle/>
          <a:p>
            <a:r>
              <a:rPr lang="en-US" sz="4800" b="1" dirty="0" smtClean="0">
                <a:solidFill>
                  <a:schemeClr val="bg1"/>
                </a:solidFill>
              </a:rPr>
              <a:t>Don’t Give Up!</a:t>
            </a:r>
            <a:endParaRPr lang="en-US" sz="4800" b="1" dirty="0">
              <a:solidFill>
                <a:schemeClr val="bg1"/>
              </a:solidFill>
            </a:endParaRPr>
          </a:p>
        </p:txBody>
      </p:sp>
      <p:pic>
        <p:nvPicPr>
          <p:cNvPr id="5126" name="Picture 6"/>
          <p:cNvPicPr>
            <a:picLocks noGrp="1" noChangeAspect="1" noChangeArrowheads="1"/>
          </p:cNvPicPr>
          <p:nvPr>
            <p:ph sz="half" idx="1"/>
          </p:nvPr>
        </p:nvPicPr>
        <p:blipFill>
          <a:blip r:embed="rId4" cstate="print"/>
          <a:srcRect l="9529" b="37770"/>
          <a:stretch>
            <a:fillRect/>
          </a:stretch>
        </p:blipFill>
        <p:spPr bwMode="auto">
          <a:xfrm>
            <a:off x="4720843" y="1905000"/>
            <a:ext cx="4270757" cy="4724400"/>
          </a:xfrm>
          <a:prstGeom prst="rect">
            <a:avLst/>
          </a:prstGeom>
          <a:noFill/>
          <a:ln w="9525">
            <a:solidFill>
              <a:srgbClr val="3366FF"/>
            </a:solidFill>
            <a:miter lim="800000"/>
            <a:headEnd/>
            <a:tailEnd/>
          </a:ln>
        </p:spPr>
      </p:pic>
      <p:pic>
        <p:nvPicPr>
          <p:cNvPr id="5127" name="Picture 7" descr="C:\Documents and Settings\gravess\My Documents\My Pictures\Legend.jpg"/>
          <p:cNvPicPr>
            <a:picLocks noGrp="1" noChangeAspect="1" noChangeArrowheads="1"/>
          </p:cNvPicPr>
          <p:nvPr>
            <p:ph sz="half" idx="2"/>
          </p:nvPr>
        </p:nvPicPr>
        <p:blipFill>
          <a:blip r:embed="rId5" cstate="print"/>
          <a:srcRect/>
          <a:stretch>
            <a:fillRect/>
          </a:stretch>
        </p:blipFill>
        <p:spPr bwMode="auto">
          <a:xfrm>
            <a:off x="4819498" y="1896622"/>
            <a:ext cx="819302" cy="1608578"/>
          </a:xfrm>
          <a:prstGeom prst="rect">
            <a:avLst/>
          </a:prstGeom>
          <a:noFill/>
        </p:spPr>
      </p:pic>
      <p:pic>
        <p:nvPicPr>
          <p:cNvPr id="6" name="Picture 2" descr="C:\Documents and Settings\gravess\My Documents\Tsunami Stuff\Tsunami Brochures Lincoln County 2012.2013\Tsunami Brochures - Lincoln County 2013\GlenedenBeachEvacBrochure-4-22-13_onscreen_Page_1.jpg"/>
          <p:cNvPicPr>
            <a:picLocks noChangeAspect="1" noChangeArrowheads="1"/>
          </p:cNvPicPr>
          <p:nvPr/>
        </p:nvPicPr>
        <p:blipFill>
          <a:blip r:embed="rId6" cstate="print"/>
          <a:srcRect l="1949" t="62400" r="60377" b="1940"/>
          <a:stretch>
            <a:fillRect/>
          </a:stretch>
        </p:blipFill>
        <p:spPr bwMode="auto">
          <a:xfrm>
            <a:off x="76200" y="1905000"/>
            <a:ext cx="4419600" cy="4648200"/>
          </a:xfrm>
          <a:prstGeom prst="rect">
            <a:avLst/>
          </a:prstGeom>
          <a:ln w="38100" cap="sq">
            <a:solidFill>
              <a:srgbClr val="3366FF"/>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sp>
        <p:nvSpPr>
          <p:cNvPr id="2" name="Title 1"/>
          <p:cNvSpPr>
            <a:spLocks noGrp="1"/>
          </p:cNvSpPr>
          <p:nvPr>
            <p:ph type="title"/>
          </p:nvPr>
        </p:nvSpPr>
        <p:spPr>
          <a:xfrm>
            <a:off x="457200" y="274638"/>
            <a:ext cx="8229600" cy="1325562"/>
          </a:xfrm>
          <a:noFill/>
        </p:spPr>
        <p:txBody>
          <a:bodyPr>
            <a:noAutofit/>
          </a:bodyPr>
          <a:lstStyle/>
          <a:p>
            <a:r>
              <a:rPr lang="en-US" sz="4800" b="1" dirty="0" smtClean="0">
                <a:solidFill>
                  <a:schemeClr val="bg1"/>
                </a:solidFill>
              </a:rPr>
              <a:t>Practice</a:t>
            </a:r>
            <a:endParaRPr lang="en-US" sz="4800" b="1" dirty="0">
              <a:solidFill>
                <a:schemeClr val="bg1"/>
              </a:solidFill>
            </a:endParaRPr>
          </a:p>
        </p:txBody>
      </p:sp>
      <p:pic>
        <p:nvPicPr>
          <p:cNvPr id="4100" name="Picture 4" descr="C:\Documents and Settings\gravess\Local Settings\Temporary Internet Files\Content.IE5\IU9FQL5X\MP900422290[1].jpg"/>
          <p:cNvPicPr>
            <a:picLocks noChangeAspect="1" noChangeArrowheads="1"/>
          </p:cNvPicPr>
          <p:nvPr/>
        </p:nvPicPr>
        <p:blipFill>
          <a:blip r:embed="rId4" cstate="print"/>
          <a:srcRect t="38889" b="20000"/>
          <a:stretch>
            <a:fillRect/>
          </a:stretch>
        </p:blipFill>
        <p:spPr bwMode="auto">
          <a:xfrm>
            <a:off x="533400" y="1981200"/>
            <a:ext cx="8071291"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6" name="Content Placeholder 4"/>
          <p:cNvGraphicFramePr>
            <a:graphicFrameLocks noGrp="1"/>
          </p:cNvGraphicFramePr>
          <p:nvPr>
            <p:ph idx="1"/>
          </p:nvPr>
        </p:nvGraphicFramePr>
        <p:xfrm>
          <a:off x="457200" y="4876800"/>
          <a:ext cx="8229600" cy="182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sp>
        <p:nvSpPr>
          <p:cNvPr id="2" name="Title 1"/>
          <p:cNvSpPr>
            <a:spLocks noGrp="1"/>
          </p:cNvSpPr>
          <p:nvPr>
            <p:ph type="title"/>
          </p:nvPr>
        </p:nvSpPr>
        <p:spPr/>
        <p:txBody>
          <a:bodyPr/>
          <a:lstStyle/>
          <a:p>
            <a:r>
              <a:rPr lang="en-US" b="1" dirty="0" smtClean="0">
                <a:solidFill>
                  <a:schemeClr val="bg1"/>
                </a:solidFill>
              </a:rPr>
              <a:t>Practice</a:t>
            </a:r>
            <a:endParaRPr lang="en-US" b="1" dirty="0">
              <a:solidFill>
                <a:schemeClr val="bg1"/>
              </a:solidFill>
            </a:endParaRPr>
          </a:p>
        </p:txBody>
      </p:sp>
      <p:sp>
        <p:nvSpPr>
          <p:cNvPr id="3" name="Content Placeholder 2"/>
          <p:cNvSpPr>
            <a:spLocks noGrp="1"/>
          </p:cNvSpPr>
          <p:nvPr>
            <p:ph idx="1"/>
          </p:nvPr>
        </p:nvSpPr>
        <p:spPr>
          <a:xfrm>
            <a:off x="685800" y="4038600"/>
            <a:ext cx="8229600" cy="2819400"/>
          </a:xfrm>
        </p:spPr>
        <p:txBody>
          <a:bodyPr>
            <a:prstTxWarp prst="textArchUp">
              <a:avLst>
                <a:gd name="adj" fmla="val 10800000"/>
              </a:avLst>
            </a:prstTxWarp>
            <a:normAutofit lnSpcReduction="10000"/>
          </a:bodyPr>
          <a:lstStyle/>
          <a:p>
            <a:pPr algn="ctr">
              <a:spcBef>
                <a:spcPts val="0"/>
              </a:spcBef>
              <a:buNone/>
            </a:pPr>
            <a:r>
              <a:rPr lang="en-US" sz="6000" b="1" cap="all" dirty="0" smtClean="0">
                <a:solidFill>
                  <a:srgbClr val="FFFF00"/>
                </a:solidFill>
              </a:rPr>
              <a:t>Participate in</a:t>
            </a:r>
          </a:p>
          <a:p>
            <a:pPr algn="ctr">
              <a:spcBef>
                <a:spcPts val="0"/>
              </a:spcBef>
              <a:buNone/>
            </a:pPr>
            <a:r>
              <a:rPr lang="en-US" sz="12500" b="1" cap="all" dirty="0" smtClean="0">
                <a:solidFill>
                  <a:srgbClr val="FFFF00"/>
                </a:solidFill>
              </a:rPr>
              <a:t>drills</a:t>
            </a:r>
            <a:endParaRPr lang="en-US" sz="12500" b="1" dirty="0">
              <a:solidFill>
                <a:srgbClr val="FFFF00"/>
              </a:solidFill>
            </a:endParaRPr>
          </a:p>
        </p:txBody>
      </p:sp>
    </p:spTree>
    <p:extLst>
      <p:ext uri="{BB962C8B-B14F-4D97-AF65-F5344CB8AC3E}">
        <p14:creationId xmlns:p14="http://schemas.microsoft.com/office/powerpoint/2010/main" val="33817599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sp>
        <p:nvSpPr>
          <p:cNvPr id="2" name="Title 1"/>
          <p:cNvSpPr>
            <a:spLocks noGrp="1"/>
          </p:cNvSpPr>
          <p:nvPr>
            <p:ph type="title"/>
          </p:nvPr>
        </p:nvSpPr>
        <p:spPr>
          <a:xfrm>
            <a:off x="457200" y="274638"/>
            <a:ext cx="8229600" cy="1325562"/>
          </a:xfrm>
          <a:noFill/>
        </p:spPr>
        <p:txBody>
          <a:bodyPr>
            <a:noAutofit/>
          </a:bodyPr>
          <a:lstStyle/>
          <a:p>
            <a:r>
              <a:rPr lang="en-US" sz="4800" b="1" dirty="0" smtClean="0">
                <a:solidFill>
                  <a:schemeClr val="bg1"/>
                </a:solidFill>
              </a:rPr>
              <a:t>To Carry or Not To Carry Supplies</a:t>
            </a:r>
            <a:endParaRPr lang="en-US" sz="4800" b="1" dirty="0">
              <a:solidFill>
                <a:schemeClr val="bg1"/>
              </a:solidFill>
            </a:endParaRPr>
          </a:p>
        </p:txBody>
      </p:sp>
      <p:pic>
        <p:nvPicPr>
          <p:cNvPr id="8" name="Picture 2" descr="C:\Documents and Settings\gravess\My Documents\My Pictures\Anne Schatz Demo Emergency Kits.JPG"/>
          <p:cNvPicPr>
            <a:picLocks noChangeAspect="1" noChangeArrowheads="1"/>
          </p:cNvPicPr>
          <p:nvPr/>
        </p:nvPicPr>
        <p:blipFill>
          <a:blip r:embed="rId4" cstate="print"/>
          <a:srcRect/>
          <a:stretch>
            <a:fillRect/>
          </a:stretch>
        </p:blipFill>
        <p:spPr bwMode="auto">
          <a:xfrm>
            <a:off x="3505200" y="1905000"/>
            <a:ext cx="2129421" cy="3099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1" name="Content Placeholder 10"/>
          <p:cNvGraphicFramePr>
            <a:graphicFrameLocks noGrp="1"/>
          </p:cNvGraphicFramePr>
          <p:nvPr>
            <p:ph sz="half" idx="1"/>
          </p:nvPr>
        </p:nvGraphicFramePr>
        <p:xfrm>
          <a:off x="838200" y="4800600"/>
          <a:ext cx="7391400" cy="1828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Rounded Rectangle 14"/>
          <p:cNvSpPr/>
          <p:nvPr/>
        </p:nvSpPr>
        <p:spPr>
          <a:xfrm>
            <a:off x="6324600" y="2667001"/>
            <a:ext cx="1643717" cy="1828799"/>
          </a:xfrm>
          <a:prstGeom prst="roundRect">
            <a:avLst>
              <a:gd name="adj" fmla="val 10000"/>
            </a:avLst>
          </a:prstGeom>
          <a:blipFill rotWithShape="0">
            <a:blip r:embed="rId10" cstate="print"/>
            <a:stretch>
              <a:fillRect/>
            </a:stretch>
          </a:blipFill>
        </p:spPr>
        <p:style>
          <a:lnRef idx="2">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15"/>
          <p:cNvSpPr/>
          <p:nvPr/>
        </p:nvSpPr>
        <p:spPr>
          <a:xfrm>
            <a:off x="990600" y="2590800"/>
            <a:ext cx="1733808" cy="1981200"/>
          </a:xfrm>
          <a:prstGeom prst="roundRect">
            <a:avLst>
              <a:gd name="adj" fmla="val 10000"/>
            </a:avLst>
          </a:prstGeom>
          <a:blipFill rotWithShape="0">
            <a:blip r:embed="rId11" cstate="print"/>
            <a:stretch>
              <a:fillRect/>
            </a:stretch>
          </a:blipFill>
        </p:spPr>
        <p:style>
          <a:lnRef idx="2">
            <a:schemeClr val="accent3">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sp>
        <p:nvSpPr>
          <p:cNvPr id="2" name="Title 1"/>
          <p:cNvSpPr>
            <a:spLocks noGrp="1"/>
          </p:cNvSpPr>
          <p:nvPr>
            <p:ph type="title"/>
          </p:nvPr>
        </p:nvSpPr>
        <p:spPr/>
        <p:txBody>
          <a:bodyPr/>
          <a:lstStyle/>
          <a:p>
            <a:r>
              <a:rPr lang="en-US" dirty="0" smtClean="0">
                <a:solidFill>
                  <a:schemeClr val="bg1"/>
                </a:solidFill>
              </a:rPr>
              <a:t>The Discipline to STAY PUT!</a:t>
            </a:r>
            <a:endParaRPr lang="en-US" dirty="0">
              <a:solidFill>
                <a:schemeClr val="bg1"/>
              </a:solidFill>
            </a:endParaRPr>
          </a:p>
        </p:txBody>
      </p:sp>
      <p:sp>
        <p:nvSpPr>
          <p:cNvPr id="3" name="Content Placeholder 2"/>
          <p:cNvSpPr>
            <a:spLocks noGrp="1"/>
          </p:cNvSpPr>
          <p:nvPr>
            <p:ph idx="1"/>
          </p:nvPr>
        </p:nvSpPr>
        <p:spPr>
          <a:xfrm>
            <a:off x="457200" y="1828800"/>
            <a:ext cx="8229600" cy="2819400"/>
          </a:xfrm>
        </p:spPr>
        <p:txBody>
          <a:bodyPr>
            <a:normAutofit/>
          </a:bodyPr>
          <a:lstStyle/>
          <a:p>
            <a:pPr algn="ctr">
              <a:spcBef>
                <a:spcPts val="0"/>
              </a:spcBef>
              <a:buNone/>
            </a:pPr>
            <a:r>
              <a:rPr lang="en-US" sz="6000" b="1" cap="all" dirty="0" smtClean="0">
                <a:solidFill>
                  <a:srgbClr val="7030A0"/>
                </a:solidFill>
                <a:effectLst>
                  <a:outerShdw blurRad="38100" dist="38100" dir="2700000" algn="tl">
                    <a:srgbClr val="000000">
                      <a:alpha val="43137"/>
                    </a:srgbClr>
                  </a:outerShdw>
                </a:effectLst>
              </a:rPr>
              <a:t>When Do You Return </a:t>
            </a:r>
          </a:p>
          <a:p>
            <a:pPr algn="ctr">
              <a:spcBef>
                <a:spcPts val="0"/>
              </a:spcBef>
              <a:buNone/>
            </a:pPr>
            <a:r>
              <a:rPr lang="en-US" sz="4000" b="1" dirty="0" smtClean="0">
                <a:solidFill>
                  <a:srgbClr val="7030A0"/>
                </a:solidFill>
                <a:effectLst>
                  <a:outerShdw blurRad="38100" dist="38100" dir="2700000" algn="tl">
                    <a:srgbClr val="000000">
                      <a:alpha val="43137"/>
                    </a:srgbClr>
                  </a:outerShdw>
                </a:effectLst>
              </a:rPr>
              <a:t>to the </a:t>
            </a:r>
          </a:p>
          <a:p>
            <a:pPr algn="ctr">
              <a:spcBef>
                <a:spcPts val="0"/>
              </a:spcBef>
              <a:buNone/>
            </a:pPr>
            <a:r>
              <a:rPr lang="en-US" sz="4000" b="1" dirty="0" smtClean="0">
                <a:solidFill>
                  <a:srgbClr val="7030A0"/>
                </a:solidFill>
                <a:effectLst>
                  <a:outerShdw blurRad="38100" dist="38100" dir="2700000" algn="tl">
                    <a:srgbClr val="000000">
                      <a:alpha val="43137"/>
                    </a:srgbClr>
                  </a:outerShdw>
                </a:effectLst>
              </a:rPr>
              <a:t>Tsunami Hazard Zone?</a:t>
            </a:r>
            <a:endParaRPr lang="en-US" sz="4000" b="1" dirty="0">
              <a:solidFill>
                <a:srgbClr val="7030A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Blue Wavy Background big.jpg"/>
          <p:cNvPicPr>
            <a:picLocks noGrp="1" noChangeAspect="1"/>
          </p:cNvPicPr>
          <p:nvPr>
            <p:ph idx="1"/>
          </p:nvPr>
        </p:nvPicPr>
        <p:blipFill>
          <a:blip r:embed="rId3" cstate="print"/>
          <a:srcRect b="72222"/>
          <a:stretch>
            <a:fillRect/>
          </a:stretch>
        </p:blipFill>
        <p:spPr>
          <a:xfrm>
            <a:off x="0" y="0"/>
            <a:ext cx="9144000" cy="1676400"/>
          </a:xfrm>
        </p:spPr>
      </p:pic>
      <p:sp>
        <p:nvSpPr>
          <p:cNvPr id="2" name="Title 1"/>
          <p:cNvSpPr>
            <a:spLocks noGrp="1"/>
          </p:cNvSpPr>
          <p:nvPr>
            <p:ph type="title"/>
          </p:nvPr>
        </p:nvSpPr>
        <p:spPr>
          <a:noFill/>
        </p:spPr>
        <p:txBody>
          <a:bodyPr>
            <a:normAutofit/>
          </a:bodyPr>
          <a:lstStyle/>
          <a:p>
            <a:r>
              <a:rPr lang="en-US" sz="4800" b="1" dirty="0" smtClean="0">
                <a:solidFill>
                  <a:schemeClr val="bg1"/>
                </a:solidFill>
              </a:rPr>
              <a:t>2011 Tohoku Tsunami</a:t>
            </a:r>
            <a:endParaRPr lang="en-US" sz="4800" b="1" dirty="0">
              <a:solidFill>
                <a:schemeClr val="bg1"/>
              </a:solidFill>
            </a:endParaRPr>
          </a:p>
        </p:txBody>
      </p:sp>
      <p:sp>
        <p:nvSpPr>
          <p:cNvPr id="9" name="Content Placeholder 2"/>
          <p:cNvSpPr>
            <a:spLocks noGrp="1"/>
          </p:cNvSpPr>
          <p:nvPr>
            <p:ph sz="half" idx="1"/>
          </p:nvPr>
        </p:nvSpPr>
        <p:spPr>
          <a:xfrm>
            <a:off x="228600" y="5562600"/>
            <a:ext cx="8686800" cy="1219200"/>
          </a:xfrm>
        </p:spPr>
        <p:txBody>
          <a:bodyPr>
            <a:normAutofit/>
          </a:bodyPr>
          <a:lstStyle/>
          <a:p>
            <a:pPr algn="ctr"/>
            <a:r>
              <a:rPr lang="en-US" sz="2000" dirty="0" smtClean="0"/>
              <a:t>In </a:t>
            </a:r>
            <a:r>
              <a:rPr lang="en-US" sz="2000" u="sng" dirty="0" smtClean="0"/>
              <a:t>some</a:t>
            </a:r>
            <a:r>
              <a:rPr lang="en-US" sz="2000" dirty="0" smtClean="0"/>
              <a:t> places, wave heights were up to 133 feet</a:t>
            </a:r>
          </a:p>
          <a:p>
            <a:pPr algn="ctr"/>
            <a:r>
              <a:rPr lang="en-US" sz="2000" dirty="0" smtClean="0"/>
              <a:t>In </a:t>
            </a:r>
            <a:r>
              <a:rPr lang="en-US" sz="2000" u="sng" dirty="0" smtClean="0"/>
              <a:t>some</a:t>
            </a:r>
            <a:r>
              <a:rPr lang="en-US" sz="2000" dirty="0" smtClean="0"/>
              <a:t> places, waves traveled up to 6 miles inland</a:t>
            </a:r>
          </a:p>
        </p:txBody>
      </p:sp>
      <p:pic>
        <p:nvPicPr>
          <p:cNvPr id="10" name="Picture 2" descr="C:\Documents and Settings\gravess\My Documents\Japan Tsunami\Tsunami wave &amp; surge.JPG"/>
          <p:cNvPicPr>
            <a:picLocks noGrp="1" noChangeAspect="1" noChangeArrowheads="1"/>
          </p:cNvPicPr>
          <p:nvPr>
            <p:ph sz="half" idx="1"/>
          </p:nvPr>
        </p:nvPicPr>
        <p:blipFill>
          <a:blip r:embed="rId4" cstate="print"/>
          <a:srcRect/>
          <a:stretch>
            <a:fillRect/>
          </a:stretch>
        </p:blipFill>
        <p:spPr bwMode="auto">
          <a:xfrm>
            <a:off x="1905000" y="1828800"/>
            <a:ext cx="5410200" cy="3543523"/>
          </a:xfrm>
          <a:prstGeom prst="rect">
            <a:avLst/>
          </a:prstGeom>
          <a:noFill/>
        </p:spPr>
      </p:pic>
    </p:spTree>
    <p:extLst>
      <p:ext uri="{BB962C8B-B14F-4D97-AF65-F5344CB8AC3E}">
        <p14:creationId xmlns:p14="http://schemas.microsoft.com/office/powerpoint/2010/main" val="23189827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descr="Blue Wavy Background big.jpg"/>
          <p:cNvPicPr>
            <a:picLocks noChangeAspect="1"/>
          </p:cNvPicPr>
          <p:nvPr/>
        </p:nvPicPr>
        <p:blipFill>
          <a:blip r:embed="rId2" cstate="print"/>
          <a:srcRect b="72222"/>
          <a:stretch>
            <a:fillRect/>
          </a:stretch>
        </p:blipFill>
        <p:spPr>
          <a:xfrm>
            <a:off x="0" y="0"/>
            <a:ext cx="9144000" cy="1676400"/>
          </a:xfrm>
          <a:prstGeom prst="rect">
            <a:avLst/>
          </a:prstGeom>
        </p:spPr>
      </p:pic>
      <p:pic>
        <p:nvPicPr>
          <p:cNvPr id="1026" name="Picture 2" descr="C:\Documents and Settings\gravess\My Documents\Japan Tsunami\Japan City Officials Vertical Evac_Page_02.jpg"/>
          <p:cNvPicPr>
            <a:picLocks noGrp="1" noChangeAspect="1" noChangeArrowheads="1"/>
          </p:cNvPicPr>
          <p:nvPr>
            <p:ph sz="half" idx="1"/>
          </p:nvPr>
        </p:nvPicPr>
        <p:blipFill>
          <a:blip r:embed="rId3" cstate="print"/>
          <a:srcRect l="11786" t="15046" r="12116" b="9288"/>
          <a:stretch>
            <a:fillRect/>
          </a:stretch>
        </p:blipFill>
        <p:spPr bwMode="auto">
          <a:xfrm>
            <a:off x="55685" y="304800"/>
            <a:ext cx="9000392" cy="6324600"/>
          </a:xfrm>
          <a:prstGeom prst="rect">
            <a:avLst/>
          </a:prstGeom>
          <a:noFill/>
        </p:spPr>
      </p:pic>
    </p:spTree>
    <p:extLst>
      <p:ext uri="{BB962C8B-B14F-4D97-AF65-F5344CB8AC3E}">
        <p14:creationId xmlns:p14="http://schemas.microsoft.com/office/powerpoint/2010/main" val="277253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descr="Blue Wavy Background big.jpg"/>
          <p:cNvPicPr>
            <a:picLocks noChangeAspect="1"/>
          </p:cNvPicPr>
          <p:nvPr/>
        </p:nvPicPr>
        <p:blipFill>
          <a:blip r:embed="rId2" cstate="print"/>
          <a:srcRect b="72222"/>
          <a:stretch>
            <a:fillRect/>
          </a:stretch>
        </p:blipFill>
        <p:spPr>
          <a:xfrm>
            <a:off x="0" y="0"/>
            <a:ext cx="9144000" cy="1676400"/>
          </a:xfrm>
          <a:prstGeom prst="rect">
            <a:avLst/>
          </a:prstGeom>
        </p:spPr>
      </p:pic>
      <p:pic>
        <p:nvPicPr>
          <p:cNvPr id="2050" name="Picture 2" descr="C:\Documents and Settings\gravess\My Documents\Japan Tsunami\Japan City Officials Vertical Evac_Page_03.jpg"/>
          <p:cNvPicPr>
            <a:picLocks noGrp="1" noChangeAspect="1" noChangeArrowheads="1"/>
          </p:cNvPicPr>
          <p:nvPr>
            <p:ph sz="half" idx="1"/>
          </p:nvPr>
        </p:nvPicPr>
        <p:blipFill>
          <a:blip r:embed="rId3" cstate="print"/>
          <a:srcRect l="14678" t="32510" r="15214" b="3494"/>
          <a:stretch>
            <a:fillRect/>
          </a:stretch>
        </p:blipFill>
        <p:spPr bwMode="auto">
          <a:xfrm>
            <a:off x="90982" y="685800"/>
            <a:ext cx="8976818" cy="5791200"/>
          </a:xfrm>
          <a:prstGeom prst="rect">
            <a:avLst/>
          </a:prstGeom>
          <a:noFill/>
        </p:spPr>
      </p:pic>
    </p:spTree>
    <p:extLst>
      <p:ext uri="{BB962C8B-B14F-4D97-AF65-F5344CB8AC3E}">
        <p14:creationId xmlns:p14="http://schemas.microsoft.com/office/powerpoint/2010/main" val="36098458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descr="Blue Wavy Background big.jpg"/>
          <p:cNvPicPr>
            <a:picLocks noChangeAspect="1"/>
          </p:cNvPicPr>
          <p:nvPr/>
        </p:nvPicPr>
        <p:blipFill>
          <a:blip r:embed="rId2" cstate="print"/>
          <a:srcRect b="72222"/>
          <a:stretch>
            <a:fillRect/>
          </a:stretch>
        </p:blipFill>
        <p:spPr>
          <a:xfrm>
            <a:off x="0" y="0"/>
            <a:ext cx="9144000" cy="1676400"/>
          </a:xfrm>
          <a:prstGeom prst="rect">
            <a:avLst/>
          </a:prstGeom>
        </p:spPr>
      </p:pic>
      <p:pic>
        <p:nvPicPr>
          <p:cNvPr id="3074" name="Picture 2" descr="C:\Documents and Settings\gravess\My Documents\Japan Tsunami\Japan City Officials Vertical Evac_Page_04.jpg"/>
          <p:cNvPicPr>
            <a:picLocks noGrp="1" noChangeAspect="1" noChangeArrowheads="1"/>
          </p:cNvPicPr>
          <p:nvPr>
            <p:ph sz="half" idx="1"/>
          </p:nvPr>
        </p:nvPicPr>
        <p:blipFill>
          <a:blip r:embed="rId3" cstate="print"/>
          <a:srcRect l="7157" t="6329" r="6070" b="3798"/>
          <a:stretch>
            <a:fillRect/>
          </a:stretch>
        </p:blipFill>
        <p:spPr bwMode="auto">
          <a:xfrm>
            <a:off x="338070" y="234099"/>
            <a:ext cx="8424930" cy="6166701"/>
          </a:xfrm>
          <a:prstGeom prst="rect">
            <a:avLst/>
          </a:prstGeom>
          <a:noFill/>
        </p:spPr>
      </p:pic>
    </p:spTree>
    <p:extLst>
      <p:ext uri="{BB962C8B-B14F-4D97-AF65-F5344CB8AC3E}">
        <p14:creationId xmlns:p14="http://schemas.microsoft.com/office/powerpoint/2010/main" val="3983363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descr="Blue Wavy Background big.jpg"/>
          <p:cNvPicPr>
            <a:picLocks noChangeAspect="1"/>
          </p:cNvPicPr>
          <p:nvPr/>
        </p:nvPicPr>
        <p:blipFill>
          <a:blip r:embed="rId2" cstate="print"/>
          <a:srcRect b="72222"/>
          <a:stretch>
            <a:fillRect/>
          </a:stretch>
        </p:blipFill>
        <p:spPr>
          <a:xfrm>
            <a:off x="0" y="0"/>
            <a:ext cx="9144000" cy="1676400"/>
          </a:xfrm>
          <a:prstGeom prst="rect">
            <a:avLst/>
          </a:prstGeom>
        </p:spPr>
      </p:pic>
      <p:pic>
        <p:nvPicPr>
          <p:cNvPr id="4098" name="Picture 2" descr="C:\Documents and Settings\gravess\My Documents\Japan Tsunami\Japan City Officials Vertical Evac_Page_05.jpg"/>
          <p:cNvPicPr>
            <a:picLocks noGrp="1" noChangeAspect="1" noChangeArrowheads="1"/>
          </p:cNvPicPr>
          <p:nvPr>
            <p:ph sz="half" idx="1"/>
          </p:nvPr>
        </p:nvPicPr>
        <p:blipFill>
          <a:blip r:embed="rId3" cstate="print"/>
          <a:srcRect l="10096" t="7143" r="11661" b="7143"/>
          <a:stretch>
            <a:fillRect/>
          </a:stretch>
        </p:blipFill>
        <p:spPr bwMode="auto">
          <a:xfrm>
            <a:off x="533400" y="181897"/>
            <a:ext cx="8229600" cy="6371303"/>
          </a:xfrm>
          <a:prstGeom prst="rect">
            <a:avLst/>
          </a:prstGeom>
          <a:noFill/>
        </p:spPr>
      </p:pic>
    </p:spTree>
    <p:extLst>
      <p:ext uri="{BB962C8B-B14F-4D97-AF65-F5344CB8AC3E}">
        <p14:creationId xmlns:p14="http://schemas.microsoft.com/office/powerpoint/2010/main" val="3261793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sp>
        <p:nvSpPr>
          <p:cNvPr id="2" name="Title 1"/>
          <p:cNvSpPr>
            <a:spLocks noGrp="1"/>
          </p:cNvSpPr>
          <p:nvPr>
            <p:ph type="title"/>
          </p:nvPr>
        </p:nvSpPr>
        <p:spPr/>
        <p:txBody>
          <a:bodyPr>
            <a:normAutofit/>
          </a:bodyPr>
          <a:lstStyle/>
          <a:p>
            <a:r>
              <a:rPr lang="en-US" b="1" dirty="0" smtClean="0">
                <a:solidFill>
                  <a:schemeClr val="bg1"/>
                </a:solidFill>
              </a:rPr>
              <a:t>What causes a Tsunami?</a:t>
            </a:r>
            <a:endParaRPr lang="en-US" b="1" dirty="0">
              <a:solidFill>
                <a:schemeClr val="bg1"/>
              </a:solidFill>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017889700"/>
              </p:ext>
            </p:extLst>
          </p:nvPr>
        </p:nvGraphicFramePr>
        <p:xfrm>
          <a:off x="838200" y="1600200"/>
          <a:ext cx="78486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42257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descr="Blue Wavy Background big.jpg"/>
          <p:cNvPicPr>
            <a:picLocks noChangeAspect="1"/>
          </p:cNvPicPr>
          <p:nvPr/>
        </p:nvPicPr>
        <p:blipFill>
          <a:blip r:embed="rId2" cstate="print"/>
          <a:srcRect b="72222"/>
          <a:stretch>
            <a:fillRect/>
          </a:stretch>
        </p:blipFill>
        <p:spPr>
          <a:xfrm>
            <a:off x="0" y="0"/>
            <a:ext cx="9144000" cy="1676400"/>
          </a:xfrm>
          <a:prstGeom prst="rect">
            <a:avLst/>
          </a:prstGeom>
        </p:spPr>
      </p:pic>
      <p:pic>
        <p:nvPicPr>
          <p:cNvPr id="5122" name="Picture 2" descr="C:\Documents and Settings\gravess\My Documents\Japan Tsunami\Japan City Officials Vertical Evac_Page_06.jpg"/>
          <p:cNvPicPr>
            <a:picLocks noGrp="1" noChangeAspect="1" noChangeArrowheads="1"/>
          </p:cNvPicPr>
          <p:nvPr>
            <p:ph sz="half" idx="1"/>
          </p:nvPr>
        </p:nvPicPr>
        <p:blipFill>
          <a:blip r:embed="rId3" cstate="print"/>
          <a:srcRect l="8413" t="5952" r="8296" b="3571"/>
          <a:stretch>
            <a:fillRect/>
          </a:stretch>
        </p:blipFill>
        <p:spPr bwMode="auto">
          <a:xfrm>
            <a:off x="341897" y="228600"/>
            <a:ext cx="8437145" cy="6477000"/>
          </a:xfrm>
          <a:prstGeom prst="rect">
            <a:avLst/>
          </a:prstGeom>
          <a:noFill/>
        </p:spPr>
      </p:pic>
    </p:spTree>
    <p:extLst>
      <p:ext uri="{BB962C8B-B14F-4D97-AF65-F5344CB8AC3E}">
        <p14:creationId xmlns:p14="http://schemas.microsoft.com/office/powerpoint/2010/main" val="17431621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descr="Blue Wavy Background big.jpg"/>
          <p:cNvPicPr>
            <a:picLocks noChangeAspect="1"/>
          </p:cNvPicPr>
          <p:nvPr/>
        </p:nvPicPr>
        <p:blipFill>
          <a:blip r:embed="rId2" cstate="print"/>
          <a:srcRect b="72222"/>
          <a:stretch>
            <a:fillRect/>
          </a:stretch>
        </p:blipFill>
        <p:spPr>
          <a:xfrm>
            <a:off x="0" y="0"/>
            <a:ext cx="9144000" cy="1676400"/>
          </a:xfrm>
          <a:prstGeom prst="rect">
            <a:avLst/>
          </a:prstGeom>
        </p:spPr>
      </p:pic>
      <p:pic>
        <p:nvPicPr>
          <p:cNvPr id="6146" name="Picture 2" descr="C:\Documents and Settings\gravess\My Documents\Japan Tsunami\Japan City Officials Vertical Evac_Page_07.jpg"/>
          <p:cNvPicPr>
            <a:picLocks noGrp="1" noChangeAspect="1" noChangeArrowheads="1"/>
          </p:cNvPicPr>
          <p:nvPr>
            <p:ph sz="half" idx="1"/>
          </p:nvPr>
        </p:nvPicPr>
        <p:blipFill>
          <a:blip r:embed="rId3" cstate="print"/>
          <a:srcRect l="9402" t="5989" r="8547" b="2096"/>
          <a:stretch>
            <a:fillRect/>
          </a:stretch>
        </p:blipFill>
        <p:spPr bwMode="auto">
          <a:xfrm>
            <a:off x="236619" y="76200"/>
            <a:ext cx="8662737" cy="6858000"/>
          </a:xfrm>
          <a:prstGeom prst="rect">
            <a:avLst/>
          </a:prstGeom>
          <a:noFill/>
        </p:spPr>
      </p:pic>
    </p:spTree>
    <p:extLst>
      <p:ext uri="{BB962C8B-B14F-4D97-AF65-F5344CB8AC3E}">
        <p14:creationId xmlns:p14="http://schemas.microsoft.com/office/powerpoint/2010/main" val="18605202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descr="Blue Wavy Background big.jpg"/>
          <p:cNvPicPr>
            <a:picLocks noChangeAspect="1"/>
          </p:cNvPicPr>
          <p:nvPr/>
        </p:nvPicPr>
        <p:blipFill>
          <a:blip r:embed="rId2" cstate="print"/>
          <a:srcRect b="72222"/>
          <a:stretch>
            <a:fillRect/>
          </a:stretch>
        </p:blipFill>
        <p:spPr>
          <a:xfrm>
            <a:off x="0" y="0"/>
            <a:ext cx="9144000" cy="1676400"/>
          </a:xfrm>
          <a:prstGeom prst="rect">
            <a:avLst/>
          </a:prstGeom>
        </p:spPr>
      </p:pic>
      <p:pic>
        <p:nvPicPr>
          <p:cNvPr id="7170" name="Picture 2" descr="C:\Documents and Settings\gravess\My Documents\Japan Tsunami\Japan City Officials Vertical Evac_Page_08.jpg"/>
          <p:cNvPicPr>
            <a:picLocks noGrp="1" noChangeAspect="1" noChangeArrowheads="1"/>
          </p:cNvPicPr>
          <p:nvPr>
            <p:ph sz="half" idx="1"/>
          </p:nvPr>
        </p:nvPicPr>
        <p:blipFill>
          <a:blip r:embed="rId3" cstate="print"/>
          <a:srcRect l="6604" t="6675" r="7547" b="3887"/>
          <a:stretch>
            <a:fillRect/>
          </a:stretch>
        </p:blipFill>
        <p:spPr bwMode="auto">
          <a:xfrm>
            <a:off x="228600" y="228600"/>
            <a:ext cx="8797121" cy="6477001"/>
          </a:xfrm>
          <a:prstGeom prst="rect">
            <a:avLst/>
          </a:prstGeom>
          <a:noFill/>
        </p:spPr>
      </p:pic>
    </p:spTree>
    <p:extLst>
      <p:ext uri="{BB962C8B-B14F-4D97-AF65-F5344CB8AC3E}">
        <p14:creationId xmlns:p14="http://schemas.microsoft.com/office/powerpoint/2010/main" val="15901276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descr="Blue Wavy Background big.jpg"/>
          <p:cNvPicPr>
            <a:picLocks noChangeAspect="1"/>
          </p:cNvPicPr>
          <p:nvPr/>
        </p:nvPicPr>
        <p:blipFill>
          <a:blip r:embed="rId2" cstate="print"/>
          <a:srcRect b="72222"/>
          <a:stretch>
            <a:fillRect/>
          </a:stretch>
        </p:blipFill>
        <p:spPr>
          <a:xfrm>
            <a:off x="0" y="0"/>
            <a:ext cx="9144000" cy="1676400"/>
          </a:xfrm>
          <a:prstGeom prst="rect">
            <a:avLst/>
          </a:prstGeom>
        </p:spPr>
      </p:pic>
      <p:pic>
        <p:nvPicPr>
          <p:cNvPr id="8194" name="Picture 2" descr="C:\Documents and Settings\gravess\My Documents\Japan Tsunami\Japan City Officials Vertical Evac_Page_09.jpg"/>
          <p:cNvPicPr>
            <a:picLocks noGrp="1" noChangeAspect="1" noChangeArrowheads="1"/>
          </p:cNvPicPr>
          <p:nvPr>
            <p:ph sz="half" idx="1"/>
          </p:nvPr>
        </p:nvPicPr>
        <p:blipFill>
          <a:blip r:embed="rId3" cstate="print"/>
          <a:srcRect l="7668" t="7175" r="7989" b="13261"/>
          <a:stretch>
            <a:fillRect/>
          </a:stretch>
        </p:blipFill>
        <p:spPr bwMode="auto">
          <a:xfrm>
            <a:off x="114300" y="355600"/>
            <a:ext cx="8953500" cy="5969000"/>
          </a:xfrm>
          <a:prstGeom prst="rect">
            <a:avLst/>
          </a:prstGeom>
          <a:noFill/>
        </p:spPr>
      </p:pic>
    </p:spTree>
    <p:extLst>
      <p:ext uri="{BB962C8B-B14F-4D97-AF65-F5344CB8AC3E}">
        <p14:creationId xmlns:p14="http://schemas.microsoft.com/office/powerpoint/2010/main" val="626460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Blue Wavy Background big.jpg"/>
          <p:cNvPicPr>
            <a:picLocks noGrp="1" noChangeAspect="1"/>
          </p:cNvPicPr>
          <p:nvPr>
            <p:ph idx="1"/>
          </p:nvPr>
        </p:nvPicPr>
        <p:blipFill>
          <a:blip r:embed="rId3" cstate="print"/>
          <a:srcRect b="72222"/>
          <a:stretch>
            <a:fillRect/>
          </a:stretch>
        </p:blipFill>
        <p:spPr>
          <a:xfrm>
            <a:off x="0" y="0"/>
            <a:ext cx="9144000" cy="1676400"/>
          </a:xfrm>
        </p:spPr>
      </p:pic>
      <p:sp>
        <p:nvSpPr>
          <p:cNvPr id="2" name="Title 1"/>
          <p:cNvSpPr>
            <a:spLocks noGrp="1"/>
          </p:cNvSpPr>
          <p:nvPr>
            <p:ph type="title"/>
          </p:nvPr>
        </p:nvSpPr>
        <p:spPr>
          <a:noFill/>
        </p:spPr>
        <p:txBody>
          <a:bodyPr>
            <a:normAutofit/>
          </a:bodyPr>
          <a:lstStyle/>
          <a:p>
            <a:r>
              <a:rPr lang="en-US" sz="4800" b="1" dirty="0" smtClean="0">
                <a:solidFill>
                  <a:schemeClr val="bg1"/>
                </a:solidFill>
              </a:rPr>
              <a:t>Lessons Learned</a:t>
            </a:r>
            <a:endParaRPr lang="en-US" sz="4800" b="1" dirty="0">
              <a:solidFill>
                <a:schemeClr val="bg1"/>
              </a:solidFill>
            </a:endParaRPr>
          </a:p>
        </p:txBody>
      </p:sp>
      <p:sp>
        <p:nvSpPr>
          <p:cNvPr id="3" name="Content Placeholder 2"/>
          <p:cNvSpPr>
            <a:spLocks noGrp="1"/>
          </p:cNvSpPr>
          <p:nvPr>
            <p:ph sz="half" idx="1"/>
          </p:nvPr>
        </p:nvSpPr>
        <p:spPr>
          <a:xfrm>
            <a:off x="228600" y="2057400"/>
            <a:ext cx="3429000" cy="4525963"/>
          </a:xfrm>
        </p:spPr>
        <p:txBody>
          <a:bodyPr>
            <a:normAutofit/>
          </a:bodyPr>
          <a:lstStyle/>
          <a:p>
            <a:pPr lvl="1">
              <a:buNone/>
            </a:pPr>
            <a:endParaRPr lang="en-US" dirty="0" smtClean="0"/>
          </a:p>
          <a:p>
            <a:pPr lvl="1"/>
            <a:endParaRPr lang="en-US" dirty="0" smtClean="0"/>
          </a:p>
        </p:txBody>
      </p:sp>
      <p:pic>
        <p:nvPicPr>
          <p:cNvPr id="1026" name="Picture 2" descr="C:\Documents and Settings\gravess\My Documents\My Pictures\Japan Tsunami\Japan Tsunami 4.jpg"/>
          <p:cNvPicPr>
            <a:picLocks noChangeAspect="1" noChangeArrowheads="1"/>
          </p:cNvPicPr>
          <p:nvPr/>
        </p:nvPicPr>
        <p:blipFill>
          <a:blip r:embed="rId4" cstate="print"/>
          <a:srcRect/>
          <a:stretch>
            <a:fillRect/>
          </a:stretch>
        </p:blipFill>
        <p:spPr bwMode="auto">
          <a:xfrm>
            <a:off x="5105400" y="1981200"/>
            <a:ext cx="2967037" cy="42427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Content Placeholder 2"/>
          <p:cNvSpPr>
            <a:spLocks noGrp="1"/>
          </p:cNvSpPr>
          <p:nvPr>
            <p:ph sz="half" idx="1"/>
          </p:nvPr>
        </p:nvSpPr>
        <p:spPr>
          <a:xfrm>
            <a:off x="685800" y="2057400"/>
            <a:ext cx="3581400" cy="4068763"/>
          </a:xfrm>
        </p:spPr>
        <p:txBody>
          <a:bodyPr>
            <a:normAutofit lnSpcReduction="10000"/>
          </a:bodyPr>
          <a:lstStyle/>
          <a:p>
            <a:pPr algn="ctr">
              <a:buNone/>
            </a:pPr>
            <a:r>
              <a:rPr lang="en-US" i="1" dirty="0" smtClean="0"/>
              <a:t>     </a:t>
            </a:r>
            <a:r>
              <a:rPr lang="en-US" sz="3600" b="1" i="1" dirty="0" smtClean="0"/>
              <a:t>At least 101 of Japan’s designated Tsunami Evacuation Sites were inundated by the tsunami.</a:t>
            </a:r>
            <a:endParaRPr lang="en-US" sz="3600" b="1" dirty="0" smtClean="0"/>
          </a:p>
          <a:p>
            <a:endParaRPr lang="en-US" dirty="0"/>
          </a:p>
        </p:txBody>
      </p:sp>
    </p:spTree>
    <p:extLst>
      <p:ext uri="{BB962C8B-B14F-4D97-AF65-F5344CB8AC3E}">
        <p14:creationId xmlns:p14="http://schemas.microsoft.com/office/powerpoint/2010/main" val="31895296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Blue Wavy Background big.jpg"/>
          <p:cNvPicPr>
            <a:picLocks noGrp="1" noChangeAspect="1"/>
          </p:cNvPicPr>
          <p:nvPr>
            <p:ph idx="1"/>
          </p:nvPr>
        </p:nvPicPr>
        <p:blipFill>
          <a:blip r:embed="rId3" cstate="print"/>
          <a:srcRect b="72222"/>
          <a:stretch>
            <a:fillRect/>
          </a:stretch>
        </p:blipFill>
        <p:spPr>
          <a:xfrm>
            <a:off x="0" y="0"/>
            <a:ext cx="9144000" cy="1676400"/>
          </a:xfrm>
        </p:spPr>
      </p:pic>
      <p:sp>
        <p:nvSpPr>
          <p:cNvPr id="2" name="Title 1"/>
          <p:cNvSpPr>
            <a:spLocks noGrp="1"/>
          </p:cNvSpPr>
          <p:nvPr>
            <p:ph type="title"/>
          </p:nvPr>
        </p:nvSpPr>
        <p:spPr>
          <a:noFill/>
        </p:spPr>
        <p:txBody>
          <a:bodyPr>
            <a:noAutofit/>
          </a:bodyPr>
          <a:lstStyle/>
          <a:p>
            <a:r>
              <a:rPr lang="en-US" sz="9600" b="1" dirty="0" smtClean="0">
                <a:solidFill>
                  <a:schemeClr val="bg1"/>
                </a:solidFill>
              </a:rPr>
              <a:t>Do it Now!</a:t>
            </a:r>
            <a:endParaRPr lang="en-US" sz="9600" b="1" dirty="0">
              <a:solidFill>
                <a:schemeClr val="bg1"/>
              </a:solidFill>
            </a:endParaRPr>
          </a:p>
        </p:txBody>
      </p:sp>
      <p:sp>
        <p:nvSpPr>
          <p:cNvPr id="4" name="Rectangle 3"/>
          <p:cNvSpPr/>
          <p:nvPr/>
        </p:nvSpPr>
        <p:spPr>
          <a:xfrm>
            <a:off x="1429592" y="2962870"/>
            <a:ext cx="598753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4">
                    <a:lumMod val="50000"/>
                  </a:schemeClr>
                </a:solidFill>
                <a:effectLst/>
              </a:rPr>
              <a:t>WHAT WILL YOU DO</a:t>
            </a:r>
            <a:endParaRPr lang="en-US" sz="5400" b="1" cap="none" spc="0" dirty="0">
              <a:ln/>
              <a:solidFill>
                <a:schemeClr val="accent4">
                  <a:lumMod val="50000"/>
                </a:schemeClr>
              </a:solidFill>
              <a:effectLst/>
            </a:endParaRPr>
          </a:p>
        </p:txBody>
      </p:sp>
      <p:sp>
        <p:nvSpPr>
          <p:cNvPr id="5" name="Rectangle 4"/>
          <p:cNvSpPr/>
          <p:nvPr/>
        </p:nvSpPr>
        <p:spPr>
          <a:xfrm>
            <a:off x="685800" y="3886200"/>
            <a:ext cx="747512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4">
                    <a:lumMod val="50000"/>
                  </a:schemeClr>
                </a:solidFill>
                <a:effectLst/>
              </a:rPr>
              <a:t>TO SURVIVE A TSUNAMI?</a:t>
            </a:r>
            <a:endParaRPr lang="en-US" sz="5400" b="1" cap="none" spc="0" dirty="0">
              <a:ln/>
              <a:solidFill>
                <a:schemeClr val="accent4">
                  <a:lumMod val="50000"/>
                </a:schemeClr>
              </a:solidFill>
              <a:effectLst/>
            </a:endParaRPr>
          </a:p>
        </p:txBody>
      </p:sp>
    </p:spTree>
    <p:extLst>
      <p:ext uri="{BB962C8B-B14F-4D97-AF65-F5344CB8AC3E}">
        <p14:creationId xmlns:p14="http://schemas.microsoft.com/office/powerpoint/2010/main" val="157542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sp>
        <p:nvSpPr>
          <p:cNvPr id="2" name="Title 1"/>
          <p:cNvSpPr>
            <a:spLocks noGrp="1"/>
          </p:cNvSpPr>
          <p:nvPr>
            <p:ph type="title"/>
          </p:nvPr>
        </p:nvSpPr>
        <p:spPr/>
        <p:txBody>
          <a:bodyPr>
            <a:normAutofit/>
          </a:bodyPr>
          <a:lstStyle/>
          <a:p>
            <a:r>
              <a:rPr lang="en-US" sz="5400" b="1" dirty="0" smtClean="0">
                <a:solidFill>
                  <a:schemeClr val="bg1"/>
                </a:solidFill>
              </a:rPr>
              <a:t>Two Types</a:t>
            </a:r>
            <a:endParaRPr lang="en-US" sz="5400" b="1" dirty="0">
              <a:solidFill>
                <a:schemeClr val="bg1"/>
              </a:solidFill>
            </a:endParaRPr>
          </a:p>
        </p:txBody>
      </p:sp>
      <p:graphicFrame>
        <p:nvGraphicFramePr>
          <p:cNvPr id="10" name="Content Placeholder 9"/>
          <p:cNvGraphicFramePr>
            <a:graphicFrameLocks noGrp="1"/>
          </p:cNvGraphicFramePr>
          <p:nvPr>
            <p:ph sz="half" idx="2"/>
            <p:extLst/>
          </p:nvPr>
        </p:nvGraphicFramePr>
        <p:xfrm>
          <a:off x="1143000" y="1752600"/>
          <a:ext cx="7162800" cy="434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ubtitle 5"/>
          <p:cNvSpPr txBox="1">
            <a:spLocks/>
          </p:cNvSpPr>
          <p:nvPr/>
        </p:nvSpPr>
        <p:spPr>
          <a:xfrm>
            <a:off x="1371600" y="6096000"/>
            <a:ext cx="6400800" cy="685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Bef>
                <a:spcPts val="0"/>
              </a:spcBef>
              <a:buNone/>
            </a:pPr>
            <a:r>
              <a:rPr lang="en-US" sz="1800" b="1" dirty="0" smtClean="0">
                <a:solidFill>
                  <a:schemeClr val="bg1">
                    <a:lumMod val="50000"/>
                  </a:schemeClr>
                </a:solidFill>
              </a:rPr>
              <a:t> </a:t>
            </a:r>
            <a:r>
              <a:rPr lang="en-US" sz="2600" b="1" i="1" dirty="0" smtClean="0">
                <a:solidFill>
                  <a:schemeClr val="bg1">
                    <a:lumMod val="50000"/>
                  </a:schemeClr>
                </a:solidFill>
              </a:rPr>
              <a:t>CEETEP</a:t>
            </a:r>
          </a:p>
          <a:p>
            <a:pPr marL="0" indent="0" algn="ctr">
              <a:spcBef>
                <a:spcPts val="0"/>
              </a:spcBef>
              <a:buNone/>
            </a:pPr>
            <a:r>
              <a:rPr lang="en-US" sz="1800" b="1" dirty="0" smtClean="0">
                <a:solidFill>
                  <a:schemeClr val="bg1">
                    <a:lumMod val="50000"/>
                  </a:schemeClr>
                </a:solidFill>
              </a:rPr>
              <a:t>Sue Graves ~ August 2015</a:t>
            </a:r>
            <a:endParaRPr lang="en-US" sz="1800" b="1" dirty="0">
              <a:solidFill>
                <a:schemeClr val="bg1">
                  <a:lumMod val="50000"/>
                </a:schemeClr>
              </a:solidFill>
            </a:endParaRPr>
          </a:p>
        </p:txBody>
      </p:sp>
    </p:spTree>
    <p:extLst>
      <p:ext uri="{BB962C8B-B14F-4D97-AF65-F5344CB8AC3E}">
        <p14:creationId xmlns:p14="http://schemas.microsoft.com/office/powerpoint/2010/main" val="2914663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 Wavy Background big.jpg"/>
          <p:cNvPicPr>
            <a:picLocks noGrp="1" noChangeAspect="1"/>
          </p:cNvPicPr>
          <p:nvPr>
            <p:ph idx="1"/>
          </p:nvPr>
        </p:nvPicPr>
        <p:blipFill>
          <a:blip r:embed="rId3" cstate="print"/>
          <a:srcRect b="72222"/>
          <a:stretch>
            <a:fillRect/>
          </a:stretch>
        </p:blipFill>
        <p:spPr>
          <a:xfrm>
            <a:off x="0" y="0"/>
            <a:ext cx="9144000" cy="1676400"/>
          </a:xfrm>
        </p:spPr>
      </p:pic>
      <p:sp>
        <p:nvSpPr>
          <p:cNvPr id="2" name="Title 1"/>
          <p:cNvSpPr>
            <a:spLocks noGrp="1"/>
          </p:cNvSpPr>
          <p:nvPr>
            <p:ph type="title"/>
          </p:nvPr>
        </p:nvSpPr>
        <p:spPr/>
        <p:txBody>
          <a:bodyPr>
            <a:normAutofit/>
          </a:bodyPr>
          <a:lstStyle/>
          <a:p>
            <a:r>
              <a:rPr lang="en-US" sz="6600" b="1" dirty="0" smtClean="0">
                <a:solidFill>
                  <a:schemeClr val="bg1"/>
                </a:solidFill>
              </a:rPr>
              <a:t>Distant Tsunami</a:t>
            </a:r>
            <a:endParaRPr lang="en-US" sz="6600" b="1" dirty="0">
              <a:solidFill>
                <a:schemeClr val="bg1"/>
              </a:solidFill>
            </a:endParaRPr>
          </a:p>
        </p:txBody>
      </p:sp>
      <p:graphicFrame>
        <p:nvGraphicFramePr>
          <p:cNvPr id="3" name="Diagram 2"/>
          <p:cNvGraphicFramePr/>
          <p:nvPr>
            <p:extLst>
              <p:ext uri="{D42A27DB-BD31-4B8C-83A1-F6EECF244321}">
                <p14:modId xmlns:p14="http://schemas.microsoft.com/office/powerpoint/2010/main" val="3578893856"/>
              </p:ext>
            </p:extLst>
          </p:nvPr>
        </p:nvGraphicFramePr>
        <p:xfrm>
          <a:off x="914400" y="1905000"/>
          <a:ext cx="73152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sp>
        <p:nvSpPr>
          <p:cNvPr id="2" name="Title 1"/>
          <p:cNvSpPr>
            <a:spLocks noGrp="1"/>
          </p:cNvSpPr>
          <p:nvPr>
            <p:ph type="title"/>
          </p:nvPr>
        </p:nvSpPr>
        <p:spPr/>
        <p:txBody>
          <a:bodyPr/>
          <a:lstStyle/>
          <a:p>
            <a:r>
              <a:rPr lang="en-US" b="1" dirty="0" smtClean="0">
                <a:solidFill>
                  <a:schemeClr val="bg1"/>
                </a:solidFill>
              </a:rPr>
              <a:t>Know the “Distant” Zone</a:t>
            </a:r>
            <a:endParaRPr lang="en-US" b="1" dirty="0">
              <a:solidFill>
                <a:schemeClr val="bg1"/>
              </a:solidFill>
            </a:endParaRPr>
          </a:p>
        </p:txBody>
      </p:sp>
      <p:sp>
        <p:nvSpPr>
          <p:cNvPr id="3" name="Content Placeholder 2"/>
          <p:cNvSpPr>
            <a:spLocks noGrp="1"/>
          </p:cNvSpPr>
          <p:nvPr>
            <p:ph sz="half" idx="2"/>
          </p:nvPr>
        </p:nvSpPr>
        <p:spPr>
          <a:xfrm>
            <a:off x="200026" y="3182103"/>
            <a:ext cx="4040188" cy="3951288"/>
          </a:xfrm>
        </p:spPr>
        <p:txBody>
          <a:bodyPr/>
          <a:lstStyle/>
          <a:p>
            <a:r>
              <a:rPr lang="en-US" dirty="0" smtClean="0"/>
              <a:t>Beaches</a:t>
            </a:r>
          </a:p>
          <a:p>
            <a:r>
              <a:rPr lang="en-US" dirty="0" smtClean="0"/>
              <a:t>Harbors</a:t>
            </a:r>
          </a:p>
          <a:p>
            <a:r>
              <a:rPr lang="en-US" dirty="0" smtClean="0"/>
              <a:t>Rivers, Inlets</a:t>
            </a:r>
          </a:p>
          <a:p>
            <a:r>
              <a:rPr lang="en-US" dirty="0" smtClean="0"/>
              <a:t>Other low-lying areas</a:t>
            </a:r>
          </a:p>
          <a:p>
            <a:pPr lvl="1"/>
            <a:r>
              <a:rPr lang="en-US" dirty="0" smtClean="0"/>
              <a:t>Some neighborhoods</a:t>
            </a:r>
          </a:p>
          <a:p>
            <a:pPr lvl="1"/>
            <a:r>
              <a:rPr lang="en-US" dirty="0" smtClean="0"/>
              <a:t>Some business areas</a:t>
            </a:r>
          </a:p>
          <a:p>
            <a:endParaRPr lang="en-US" dirty="0" smtClean="0"/>
          </a:p>
        </p:txBody>
      </p:sp>
      <p:sp>
        <p:nvSpPr>
          <p:cNvPr id="9" name="Rectangle 8"/>
          <p:cNvSpPr/>
          <p:nvPr/>
        </p:nvSpPr>
        <p:spPr>
          <a:xfrm>
            <a:off x="304800" y="2304719"/>
            <a:ext cx="4114799" cy="646331"/>
          </a:xfrm>
          <a:prstGeom prst="rect">
            <a:avLst/>
          </a:prstGeom>
          <a:noFill/>
        </p:spPr>
        <p:txBody>
          <a:bodyPr wrap="square" lIns="91440" tIns="45720" rIns="91440" bIns="45720">
            <a:spAutoFit/>
          </a:bodyPr>
          <a:lstStyle/>
          <a:p>
            <a:pPr algn="ctr"/>
            <a:r>
              <a:rPr lang="en-US" sz="3600" b="1" cap="none" spc="0" dirty="0" smtClean="0">
                <a:ln w="12700">
                  <a:solidFill>
                    <a:schemeClr val="accent3">
                      <a:lumMod val="50000"/>
                    </a:schemeClr>
                  </a:solidFill>
                  <a:prstDash val="solid"/>
                </a:ln>
                <a:solidFill>
                  <a:schemeClr val="accent6"/>
                </a:solidFill>
                <a:effectLst>
                  <a:innerShdw blurRad="177800">
                    <a:schemeClr val="accent3">
                      <a:lumMod val="50000"/>
                    </a:schemeClr>
                  </a:innerShdw>
                </a:effectLst>
              </a:rPr>
              <a:t>The ORANGE Zone</a:t>
            </a:r>
            <a:endParaRPr lang="en-US" sz="36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p:txBody>
      </p:sp>
      <p:pic>
        <p:nvPicPr>
          <p:cNvPr id="10" name="Content Placeholder 9"/>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5181600" y="1777729"/>
            <a:ext cx="2882659" cy="486866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Blue Wavy Background big.jpg"/>
          <p:cNvPicPr>
            <a:picLocks noChangeAspect="1"/>
          </p:cNvPicPr>
          <p:nvPr/>
        </p:nvPicPr>
        <p:blipFill>
          <a:blip r:embed="rId3" cstate="print"/>
          <a:srcRect b="72222"/>
          <a:stretch>
            <a:fillRect/>
          </a:stretch>
        </p:blipFill>
        <p:spPr>
          <a:xfrm>
            <a:off x="0" y="0"/>
            <a:ext cx="9144000" cy="1676400"/>
          </a:xfrm>
          <a:prstGeom prst="rect">
            <a:avLst/>
          </a:prstGeom>
        </p:spPr>
      </p:pic>
      <p:sp>
        <p:nvSpPr>
          <p:cNvPr id="2" name="Title 1"/>
          <p:cNvSpPr>
            <a:spLocks noGrp="1"/>
          </p:cNvSpPr>
          <p:nvPr>
            <p:ph type="title"/>
          </p:nvPr>
        </p:nvSpPr>
        <p:spPr>
          <a:xfrm>
            <a:off x="1143000" y="304800"/>
            <a:ext cx="6858000" cy="1143000"/>
          </a:xfrm>
        </p:spPr>
        <p:txBody>
          <a:bodyPr>
            <a:normAutofit/>
          </a:bodyPr>
          <a:lstStyle/>
          <a:p>
            <a:r>
              <a:rPr lang="en-US" b="1" dirty="0" smtClean="0">
                <a:solidFill>
                  <a:schemeClr val="bg1"/>
                </a:solidFill>
              </a:rPr>
              <a:t>Tsunami Alert Messages</a:t>
            </a:r>
            <a:br>
              <a:rPr lang="en-US" b="1" dirty="0" smtClean="0">
                <a:solidFill>
                  <a:schemeClr val="bg1"/>
                </a:solidFill>
              </a:rPr>
            </a:br>
            <a:r>
              <a:rPr lang="en-US" sz="2000" b="1" dirty="0" smtClean="0">
                <a:solidFill>
                  <a:schemeClr val="bg1"/>
                </a:solidFill>
              </a:rPr>
              <a:t>National Tsunami Warning Center</a:t>
            </a:r>
            <a:endParaRPr lang="en-US" b="1" dirty="0">
              <a:solidFill>
                <a:schemeClr val="bg1"/>
              </a:solidFill>
            </a:endParaRPr>
          </a:p>
        </p:txBody>
      </p:sp>
      <p:graphicFrame>
        <p:nvGraphicFramePr>
          <p:cNvPr id="8" name="Content Placeholder 7"/>
          <p:cNvGraphicFramePr>
            <a:graphicFrameLocks noGrp="1"/>
          </p:cNvGraphicFramePr>
          <p:nvPr>
            <p:ph idx="1"/>
          </p:nvPr>
        </p:nvGraphicFramePr>
        <p:xfrm>
          <a:off x="457200" y="1981200"/>
          <a:ext cx="8229600" cy="3200400"/>
        </p:xfrm>
        <a:graphic>
          <a:graphicData uri="http://schemas.openxmlformats.org/drawingml/2006/table">
            <a:tbl>
              <a:tblPr firstRow="1" bandRow="1">
                <a:tableStyleId>{5C22544A-7EE6-4342-B048-85BDC9FD1C3A}</a:tableStyleId>
              </a:tblPr>
              <a:tblGrid>
                <a:gridCol w="1981200"/>
                <a:gridCol w="3200400"/>
                <a:gridCol w="3048000"/>
              </a:tblGrid>
              <a:tr h="487680">
                <a:tc>
                  <a:txBody>
                    <a:bodyPr/>
                    <a:lstStyle/>
                    <a:p>
                      <a:pPr algn="ctr"/>
                      <a:r>
                        <a:rPr lang="en-US" sz="2800" dirty="0" smtClean="0"/>
                        <a:t>Alert Level</a:t>
                      </a:r>
                      <a:endParaRPr lang="en-US" sz="2800" dirty="0"/>
                    </a:p>
                  </a:txBody>
                  <a:tcPr/>
                </a:tc>
                <a:tc>
                  <a:txBody>
                    <a:bodyPr/>
                    <a:lstStyle/>
                    <a:p>
                      <a:pPr algn="ctr"/>
                      <a:r>
                        <a:rPr lang="en-US" sz="2800" dirty="0" smtClean="0"/>
                        <a:t>Threat</a:t>
                      </a:r>
                      <a:endParaRPr lang="en-US" sz="2800" dirty="0"/>
                    </a:p>
                  </a:txBody>
                  <a:tcPr/>
                </a:tc>
                <a:tc>
                  <a:txBody>
                    <a:bodyPr/>
                    <a:lstStyle/>
                    <a:p>
                      <a:pPr algn="ctr"/>
                      <a:r>
                        <a:rPr lang="en-US" sz="2800" dirty="0" smtClean="0"/>
                        <a:t>Action</a:t>
                      </a:r>
                      <a:endParaRPr lang="en-US" sz="2800" dirty="0"/>
                    </a:p>
                  </a:txBody>
                  <a:tcPr/>
                </a:tc>
              </a:tr>
              <a:tr h="487680">
                <a:tc>
                  <a:txBody>
                    <a:bodyPr/>
                    <a:lstStyle/>
                    <a:p>
                      <a:r>
                        <a:rPr lang="en-US" sz="2000" b="1" dirty="0" smtClean="0"/>
                        <a:t>Information Statement</a:t>
                      </a:r>
                      <a:endParaRPr lang="en-US" sz="2000" b="1" dirty="0"/>
                    </a:p>
                  </a:txBody>
                  <a:tcPr/>
                </a:tc>
                <a:tc>
                  <a:txBody>
                    <a:bodyPr/>
                    <a:lstStyle/>
                    <a:p>
                      <a:r>
                        <a:rPr lang="en-US" sz="2000" dirty="0" smtClean="0"/>
                        <a:t>Minor</a:t>
                      </a:r>
                      <a:r>
                        <a:rPr lang="en-US" sz="2000" baseline="0" dirty="0" smtClean="0"/>
                        <a:t> waves at most</a:t>
                      </a:r>
                      <a:endParaRPr lang="en-US" sz="2000" dirty="0"/>
                    </a:p>
                  </a:txBody>
                  <a:tcPr/>
                </a:tc>
                <a:tc>
                  <a:txBody>
                    <a:bodyPr/>
                    <a:lstStyle/>
                    <a:p>
                      <a:r>
                        <a:rPr lang="en-US" sz="2000" dirty="0" smtClean="0"/>
                        <a:t>No action suggested</a:t>
                      </a:r>
                      <a:endParaRPr lang="en-US" sz="2000" dirty="0"/>
                    </a:p>
                  </a:txBody>
                  <a:tcPr/>
                </a:tc>
              </a:tr>
              <a:tr h="609600">
                <a:tc>
                  <a:txBody>
                    <a:bodyPr/>
                    <a:lstStyle/>
                    <a:p>
                      <a:r>
                        <a:rPr lang="en-US" sz="2000" b="1" dirty="0" smtClean="0"/>
                        <a:t>Watch</a:t>
                      </a:r>
                      <a:endParaRPr lang="en-US" sz="2000" b="1" dirty="0"/>
                    </a:p>
                  </a:txBody>
                  <a:tcPr/>
                </a:tc>
                <a:tc>
                  <a:txBody>
                    <a:bodyPr/>
                    <a:lstStyle/>
                    <a:p>
                      <a:r>
                        <a:rPr lang="en-US" sz="2000" dirty="0" smtClean="0"/>
                        <a:t>Danger level not yet known</a:t>
                      </a:r>
                      <a:endParaRPr lang="en-US" sz="2000" dirty="0"/>
                    </a:p>
                  </a:txBody>
                  <a:tcPr/>
                </a:tc>
                <a:tc>
                  <a:txBody>
                    <a:bodyPr/>
                    <a:lstStyle/>
                    <a:p>
                      <a:r>
                        <a:rPr lang="en-US" sz="2000" dirty="0" smtClean="0"/>
                        <a:t>Stay alert for more info</a:t>
                      </a:r>
                      <a:endParaRPr lang="en-US" sz="2000" dirty="0"/>
                    </a:p>
                  </a:txBody>
                  <a:tcPr/>
                </a:tc>
              </a:tr>
              <a:tr h="685800">
                <a:tc>
                  <a:txBody>
                    <a:bodyPr/>
                    <a:lstStyle/>
                    <a:p>
                      <a:r>
                        <a:rPr lang="en-US" sz="2000" b="1" dirty="0" smtClean="0"/>
                        <a:t>Advisory</a:t>
                      </a:r>
                      <a:endParaRPr lang="en-US" sz="2000" b="1" dirty="0"/>
                    </a:p>
                  </a:txBody>
                  <a:tcPr/>
                </a:tc>
                <a:tc>
                  <a:txBody>
                    <a:bodyPr/>
                    <a:lstStyle/>
                    <a:p>
                      <a:r>
                        <a:rPr lang="en-US" sz="2000" dirty="0" smtClean="0"/>
                        <a:t>Strong currents likely</a:t>
                      </a:r>
                      <a:endParaRPr lang="en-US" sz="2000" dirty="0"/>
                    </a:p>
                  </a:txBody>
                  <a:tcPr/>
                </a:tc>
                <a:tc>
                  <a:txBody>
                    <a:bodyPr/>
                    <a:lstStyle/>
                    <a:p>
                      <a:r>
                        <a:rPr lang="en-US" sz="2000" dirty="0" smtClean="0"/>
                        <a:t>Stay away</a:t>
                      </a:r>
                      <a:r>
                        <a:rPr lang="en-US" sz="2000" baseline="0" dirty="0" smtClean="0"/>
                        <a:t> from the shore</a:t>
                      </a:r>
                      <a:endParaRPr lang="en-US" sz="2000" dirty="0"/>
                    </a:p>
                  </a:txBody>
                  <a:tcPr/>
                </a:tc>
              </a:tr>
              <a:tr h="685800">
                <a:tc>
                  <a:txBody>
                    <a:bodyPr/>
                    <a:lstStyle/>
                    <a:p>
                      <a:r>
                        <a:rPr lang="en-US" sz="2000" b="1" dirty="0" smtClean="0"/>
                        <a:t>Warning</a:t>
                      </a:r>
                      <a:endParaRPr lang="en-US" sz="2000" b="1" dirty="0"/>
                    </a:p>
                  </a:txBody>
                  <a:tcPr/>
                </a:tc>
                <a:tc>
                  <a:txBody>
                    <a:bodyPr/>
                    <a:lstStyle/>
                    <a:p>
                      <a:r>
                        <a:rPr lang="en-US" sz="2000" dirty="0" smtClean="0"/>
                        <a:t>Inundating waves possible</a:t>
                      </a:r>
                      <a:endParaRPr lang="en-US" sz="2000" dirty="0"/>
                    </a:p>
                  </a:txBody>
                  <a:tcPr/>
                </a:tc>
                <a:tc>
                  <a:txBody>
                    <a:bodyPr/>
                    <a:lstStyle/>
                    <a:p>
                      <a:r>
                        <a:rPr lang="en-US" sz="2000" dirty="0" smtClean="0"/>
                        <a:t>Full evacuation suggested</a:t>
                      </a:r>
                      <a:endParaRPr lang="en-US" sz="2000" dirty="0"/>
                    </a:p>
                  </a:txBody>
                  <a:tcPr/>
                </a:tc>
              </a:tr>
            </a:tbl>
          </a:graphicData>
        </a:graphic>
      </p:graphicFrame>
      <p:pic>
        <p:nvPicPr>
          <p:cNvPr id="5" name="Picture 4" descr="nws-banner-govd_original.jpg"/>
          <p:cNvPicPr>
            <a:picLocks noChangeAspect="1"/>
          </p:cNvPicPr>
          <p:nvPr/>
        </p:nvPicPr>
        <p:blipFill>
          <a:blip r:embed="rId4" cstate="print"/>
          <a:srcRect r="60286" b="16061"/>
          <a:stretch>
            <a:fillRect/>
          </a:stretch>
        </p:blipFill>
        <p:spPr>
          <a:xfrm>
            <a:off x="3810000" y="5689269"/>
            <a:ext cx="1581150" cy="7877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Blue Wavy Background big.jpg"/>
          <p:cNvPicPr>
            <a:picLocks noGrp="1" noChangeAspect="1"/>
          </p:cNvPicPr>
          <p:nvPr>
            <p:ph idx="1"/>
          </p:nvPr>
        </p:nvPicPr>
        <p:blipFill>
          <a:blip r:embed="rId3" cstate="print"/>
          <a:srcRect b="72222"/>
          <a:stretch>
            <a:fillRect/>
          </a:stretch>
        </p:blipFill>
        <p:spPr>
          <a:xfrm>
            <a:off x="0" y="0"/>
            <a:ext cx="9144000" cy="1676400"/>
          </a:xfrm>
        </p:spPr>
      </p:pic>
      <p:graphicFrame>
        <p:nvGraphicFramePr>
          <p:cNvPr id="6" name="Diagram 5"/>
          <p:cNvGraphicFramePr/>
          <p:nvPr>
            <p:extLst>
              <p:ext uri="{D42A27DB-BD31-4B8C-83A1-F6EECF244321}">
                <p14:modId xmlns:p14="http://schemas.microsoft.com/office/powerpoint/2010/main" val="1615481181"/>
              </p:ext>
            </p:extLst>
          </p:nvPr>
        </p:nvGraphicFramePr>
        <p:xfrm>
          <a:off x="1066800" y="1828800"/>
          <a:ext cx="70866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1524000" y="381000"/>
            <a:ext cx="6096000" cy="1143000"/>
          </a:xfrm>
        </p:spPr>
        <p:txBody>
          <a:bodyPr>
            <a:normAutofit fontScale="90000"/>
          </a:bodyPr>
          <a:lstStyle/>
          <a:p>
            <a:r>
              <a:rPr lang="en-US" b="1" dirty="0" smtClean="0">
                <a:solidFill>
                  <a:schemeClr val="bg1"/>
                </a:solidFill>
              </a:rPr>
              <a:t>Distant Tsunami Notification</a:t>
            </a:r>
            <a:endParaRPr lang="en-US" b="1" dirty="0">
              <a:solidFill>
                <a:schemeClr val="bg1"/>
              </a:solidFill>
            </a:endParaRPr>
          </a:p>
        </p:txBody>
      </p:sp>
      <p:pic>
        <p:nvPicPr>
          <p:cNvPr id="5" name="Content Placeholder 4" descr="tsunami siren.jpg"/>
          <p:cNvPicPr>
            <a:picLocks noGrp="1" noChangeAspect="1"/>
          </p:cNvPicPr>
          <p:nvPr>
            <p:ph sz="half" idx="2"/>
          </p:nvPr>
        </p:nvPicPr>
        <p:blipFill>
          <a:blip r:embed="rId9" cstate="print"/>
          <a:srcRect l="15405"/>
          <a:stretch>
            <a:fillRect/>
          </a:stretch>
        </p:blipFill>
        <p:spPr>
          <a:xfrm>
            <a:off x="7502992" y="274638"/>
            <a:ext cx="1412407" cy="1249362"/>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8570</TotalTime>
  <Words>2113</Words>
  <Application>Microsoft Office PowerPoint</Application>
  <PresentationFormat>On-screen Show (4:3)</PresentationFormat>
  <Paragraphs>301</Paragraphs>
  <Slides>45</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Surviving a Tsunami</vt:lpstr>
      <vt:lpstr>What is a Tsunami</vt:lpstr>
      <vt:lpstr>What does a Tsunami look like?</vt:lpstr>
      <vt:lpstr>What causes a Tsunami?</vt:lpstr>
      <vt:lpstr>Two Types</vt:lpstr>
      <vt:lpstr>Distant Tsunami</vt:lpstr>
      <vt:lpstr>Know the “Distant” Zone</vt:lpstr>
      <vt:lpstr>Tsunami Alert Messages National Tsunami Warning Center</vt:lpstr>
      <vt:lpstr>Distant Tsunami Notification</vt:lpstr>
      <vt:lpstr>Evacuation  During a Distant Tsunami Warning</vt:lpstr>
      <vt:lpstr>Re-entry  After a Distant Tsunami</vt:lpstr>
      <vt:lpstr>PowerPoint Presentation</vt:lpstr>
      <vt:lpstr>Distant Tsunami Plan</vt:lpstr>
      <vt:lpstr>Local (Cascadia) Tsunami</vt:lpstr>
      <vt:lpstr>Buildings Destroyed</vt:lpstr>
      <vt:lpstr>Fires</vt:lpstr>
      <vt:lpstr>Harbors &amp; Airports Destroyed</vt:lpstr>
      <vt:lpstr>Hazardous Materials &amp; Debris</vt:lpstr>
      <vt:lpstr>Roads Destroyed or Blocked</vt:lpstr>
      <vt:lpstr>Injuries &amp; Death</vt:lpstr>
      <vt:lpstr>Rescues</vt:lpstr>
      <vt:lpstr>Separated by…</vt:lpstr>
      <vt:lpstr>New Tidal Level</vt:lpstr>
      <vt:lpstr>Escape the Tsunami</vt:lpstr>
      <vt:lpstr>The Local Zone – YELLOW The Distant Zone - ORANGE</vt:lpstr>
      <vt:lpstr>Plan Ahead – Be Aware</vt:lpstr>
      <vt:lpstr>Vertical Evacuation</vt:lpstr>
      <vt:lpstr>Mobility Challenges?</vt:lpstr>
      <vt:lpstr>Tsunami Inundation Map</vt:lpstr>
      <vt:lpstr>Don’t Give Up!</vt:lpstr>
      <vt:lpstr>Practice</vt:lpstr>
      <vt:lpstr>Practice</vt:lpstr>
      <vt:lpstr>To Carry or Not To Carry Supplies</vt:lpstr>
      <vt:lpstr>The Discipline to STAY PUT!</vt:lpstr>
      <vt:lpstr>2011 Tohoku Tsunami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 Learned</vt:lpstr>
      <vt:lpstr>Do it Now!</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SUPPLY CACHE</dc:title>
  <dc:creator>gravess</dc:creator>
  <cp:lastModifiedBy>Susan</cp:lastModifiedBy>
  <cp:revision>327</cp:revision>
  <dcterms:created xsi:type="dcterms:W3CDTF">2012-01-31T19:21:29Z</dcterms:created>
  <dcterms:modified xsi:type="dcterms:W3CDTF">2015-08-12T23:21:30Z</dcterms:modified>
</cp:coreProperties>
</file>