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5" r:id="rId3"/>
    <p:sldId id="262" r:id="rId4"/>
    <p:sldId id="257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88" autoAdjust="0"/>
  </p:normalViewPr>
  <p:slideViewPr>
    <p:cSldViewPr snapToGrid="0" snapToObjects="1">
      <p:cViewPr varScale="1">
        <p:scale>
          <a:sx n="82" d="100"/>
          <a:sy n="82" d="100"/>
        </p:scale>
        <p:origin x="-17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6CBE6-E0B3-DB41-97B4-58FF750C68D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17CF-2D96-7549-9C70-D65B1823C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5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17CF-2D96-7549-9C70-D65B1823C8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28166" y="1031326"/>
            <a:ext cx="6487668" cy="242675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75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000559"/>
            <a:ext cx="8042276" cy="494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ancee.Hunter@oregonstat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6" y="828816"/>
            <a:ext cx="7474857" cy="1724867"/>
          </a:xfrm>
        </p:spPr>
        <p:txBody>
          <a:bodyPr/>
          <a:lstStyle/>
          <a:p>
            <a:r>
              <a:rPr lang="en-US" sz="4000" dirty="0" smtClean="0"/>
              <a:t>Digital Resources Related </a:t>
            </a:r>
            <a:br>
              <a:rPr lang="en-US" sz="4000" dirty="0" smtClean="0"/>
            </a:br>
            <a:r>
              <a:rPr lang="en-US" sz="4000" dirty="0" smtClean="0"/>
              <a:t>to CEETEP Topics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603829"/>
            <a:ext cx="6498159" cy="916641"/>
          </a:xfrm>
        </p:spPr>
        <p:txBody>
          <a:bodyPr/>
          <a:lstStyle/>
          <a:p>
            <a:r>
              <a:rPr lang="en-US" dirty="0" smtClean="0"/>
              <a:t>Beth Pratt-Sitaula</a:t>
            </a:r>
          </a:p>
          <a:p>
            <a:r>
              <a:rPr lang="en-US" dirty="0" smtClean="0"/>
              <a:t>CEETEP Workshop</a:t>
            </a:r>
            <a:endParaRPr lang="en-US" dirty="0"/>
          </a:p>
        </p:txBody>
      </p:sp>
      <p:pic>
        <p:nvPicPr>
          <p:cNvPr id="7" name="Picture 6" descr="DVD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21" y="3704058"/>
            <a:ext cx="2886250" cy="2909111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45" y="5516716"/>
            <a:ext cx="5130800" cy="96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73" y="4843672"/>
            <a:ext cx="1785031" cy="673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r="17818"/>
          <a:stretch/>
        </p:blipFill>
        <p:spPr>
          <a:xfrm>
            <a:off x="3045969" y="4843672"/>
            <a:ext cx="1299392" cy="6730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90" y="4178759"/>
            <a:ext cx="2465607" cy="4785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5969" y="3973997"/>
            <a:ext cx="1192589" cy="7074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0771" y="4377482"/>
            <a:ext cx="1017174" cy="9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3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non-stipend takers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$500 in reimbursable expenses related to pursuing CEETEP-related activities</a:t>
            </a:r>
          </a:p>
          <a:p>
            <a:pPr lvl="1"/>
            <a:r>
              <a:rPr lang="en-US" dirty="0" smtClean="0"/>
              <a:t>Ex. Display for visitor center/museum</a:t>
            </a:r>
          </a:p>
          <a:p>
            <a:pPr lvl="1"/>
            <a:r>
              <a:rPr lang="en-US" dirty="0" smtClean="0"/>
              <a:t>Ex. Printing costs for educational or promotional materials</a:t>
            </a:r>
          </a:p>
          <a:p>
            <a:r>
              <a:rPr lang="en-US" dirty="0" smtClean="0"/>
              <a:t>Receipts must be turned in to OSU by March 15, 2016.</a:t>
            </a:r>
          </a:p>
          <a:p>
            <a:r>
              <a:rPr lang="en-US" dirty="0" smtClean="0"/>
              <a:t>Please communicate with </a:t>
            </a:r>
            <a:r>
              <a:rPr lang="en-US" dirty="0"/>
              <a:t>Nancee Hunter (</a:t>
            </a:r>
            <a:r>
              <a:rPr lang="en-US" dirty="0">
                <a:hlinkClick r:id="rId2"/>
              </a:rPr>
              <a:t>Nancee.Hunter@</a:t>
            </a:r>
            <a:r>
              <a:rPr lang="en-US" dirty="0" smtClean="0">
                <a:hlinkClick r:id="rId2"/>
              </a:rPr>
              <a:t>oregonstate.edu</a:t>
            </a:r>
            <a:r>
              <a:rPr lang="en-US" dirty="0" smtClean="0"/>
              <a:t>) prior to purchases to make sure they qualify – keep you team’s technical advisor in the loop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0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48029"/>
              </p:ext>
            </p:extLst>
          </p:nvPr>
        </p:nvGraphicFramePr>
        <p:xfrm>
          <a:off x="127000" y="463550"/>
          <a:ext cx="8890000" cy="593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4" imgW="8890000" imgH="5930900" progId="Word.Document.12">
                  <p:embed/>
                </p:oleObj>
              </mc:Choice>
              <mc:Fallback>
                <p:oleObj name="Document" r:id="rId4" imgW="8890000" imgH="593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000" y="463550"/>
                        <a:ext cx="8890000" cy="59309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24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CEETEP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91147"/>
            <a:ext cx="8042276" cy="47581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CEETEP DVD – </a:t>
            </a:r>
            <a:r>
              <a:rPr lang="en-US" dirty="0" smtClean="0"/>
              <a:t>VIRTUAL workshop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TOTLE</a:t>
            </a:r>
            <a:r>
              <a:rPr lang="en-US" dirty="0"/>
              <a:t>-Earthquake, Tsunami, Volcanoes</a:t>
            </a:r>
            <a:br>
              <a:rPr lang="en-US" dirty="0"/>
            </a:br>
            <a:r>
              <a:rPr lang="en-US" dirty="0"/>
              <a:t> -- </a:t>
            </a:r>
            <a:r>
              <a:rPr lang="en-US" dirty="0" smtClean="0"/>
              <a:t>Library of resources by Topic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CEETEP Website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Topic-</a:t>
            </a:r>
            <a:r>
              <a:rPr lang="en-US" sz="2400" dirty="0" smtClean="0"/>
              <a:t>ordered</a:t>
            </a:r>
            <a:br>
              <a:rPr lang="en-US" sz="2400" dirty="0" smtClean="0"/>
            </a:br>
            <a:r>
              <a:rPr lang="en-US" sz="2400" dirty="0" smtClean="0"/>
              <a:t>AND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Workshop-</a:t>
            </a:r>
            <a:r>
              <a:rPr lang="en-US" sz="2400" dirty="0" smtClean="0"/>
              <a:t>ordered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100" y="5245971"/>
            <a:ext cx="4390075" cy="1497877"/>
          </a:xfrm>
          <a:prstGeom prst="rect">
            <a:avLst/>
          </a:prstGeom>
        </p:spPr>
      </p:pic>
      <p:pic>
        <p:nvPicPr>
          <p:cNvPr id="8" name="Picture 7" descr="TOTLE DV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80" y="2822420"/>
            <a:ext cx="2340150" cy="2340150"/>
          </a:xfrm>
          <a:prstGeom prst="ellipse">
            <a:avLst/>
          </a:prstGeom>
        </p:spPr>
      </p:pic>
      <p:sp>
        <p:nvSpPr>
          <p:cNvPr id="9" name="Oval 8"/>
          <p:cNvSpPr/>
          <p:nvPr/>
        </p:nvSpPr>
        <p:spPr>
          <a:xfrm>
            <a:off x="6819153" y="2822420"/>
            <a:ext cx="1932773" cy="93326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VD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53" y="457649"/>
            <a:ext cx="2249182" cy="2266996"/>
          </a:xfrm>
          <a:prstGeom prst="ellipse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977352" y="457649"/>
            <a:ext cx="1932773" cy="933260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695" y="3604250"/>
            <a:ext cx="1560535" cy="3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5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418" y="107576"/>
            <a:ext cx="8534627" cy="777534"/>
          </a:xfrm>
        </p:spPr>
        <p:txBody>
          <a:bodyPr/>
          <a:lstStyle/>
          <a:p>
            <a:r>
              <a:rPr lang="en-US" dirty="0" smtClean="0"/>
              <a:t>CEETEP DVD – Workshop-ordered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4837"/>
            <a:ext cx="6083300" cy="4914900"/>
          </a:xfrm>
          <a:prstGeom prst="rect">
            <a:avLst/>
          </a:prstGeom>
          <a:ln>
            <a:solidFill>
              <a:srgbClr val="2C7C9F"/>
            </a:solidFill>
          </a:ln>
        </p:spPr>
      </p:pic>
    </p:spTree>
    <p:extLst>
      <p:ext uri="{BB962C8B-B14F-4D97-AF65-F5344CB8AC3E}">
        <p14:creationId xmlns:p14="http://schemas.microsoft.com/office/powerpoint/2010/main" val="341786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TOTLE DVD – Topic-driven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30" y="1151535"/>
            <a:ext cx="4927600" cy="240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768" y="2531762"/>
            <a:ext cx="5054600" cy="4089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933335" y="2187828"/>
            <a:ext cx="3182517" cy="2264326"/>
          </a:xfrm>
          <a:prstGeom prst="straightConnector1">
            <a:avLst/>
          </a:prstGeom>
          <a:ln w="762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4069949" y="3717777"/>
            <a:ext cx="351913" cy="1560548"/>
          </a:xfrm>
          <a:prstGeom prst="leftBrace">
            <a:avLst/>
          </a:prstGeom>
          <a:ln w="5715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8242</TotalTime>
  <Words>106</Words>
  <Application>Microsoft Macintosh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Breeze</vt:lpstr>
      <vt:lpstr>Document</vt:lpstr>
      <vt:lpstr>Digital Resources Related  to CEETEP Topics</vt:lpstr>
      <vt:lpstr>For non-stipend takers</vt:lpstr>
      <vt:lpstr>PowerPoint Presentation</vt:lpstr>
      <vt:lpstr>CEETEP Resources</vt:lpstr>
      <vt:lpstr>CEETEP DVD – Workshop-ordered</vt:lpstr>
      <vt:lpstr>TOTLE DVD – Topic-driven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Indigenous Oral Histories &amp; Disaster Preparedness</dc:title>
  <dc:creator>Beth Pratt-Sitaula</dc:creator>
  <cp:lastModifiedBy>Beth Pratt-Sitaula</cp:lastModifiedBy>
  <cp:revision>71</cp:revision>
  <dcterms:created xsi:type="dcterms:W3CDTF">2013-08-12T04:44:00Z</dcterms:created>
  <dcterms:modified xsi:type="dcterms:W3CDTF">2016-11-10T06:41:49Z</dcterms:modified>
</cp:coreProperties>
</file>